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ESN — 레거시 ESN 통합 ESL 관리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운영자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ESN 서비스 운영 · 배포 · 모니터링 · 장애 대응 · 백업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88366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88366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systemd · 8016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2928" y="4206240"/>
            <a:ext cx="83210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852928" y="4261104"/>
            <a:ext cx="83210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31336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831336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actuator/health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66460" y="4206240"/>
            <a:ext cx="13578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966460" y="4261104"/>
            <a:ext cx="13578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Ollama 폴백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470648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470648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백업/복구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guardia-esn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서비스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기본 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서비스명: guardia-esn(systemd) · 포트 8016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경로: /opt/guardia-esn(git 체크아웃) · 단일 JAR 실행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PostgreSQL guardia_esn_db / 계정 guardia_esn_user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PostgreSQL(guardia_esn_db) · Ollama(11434) — 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zioinfo-deploy(9999) — 자동배포 · Gitea(zio/guardia-esn)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연계: ITSM(9001) · guardia-rag(8020) · ESL/HCore 현장 네트워크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환경 전략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설정은 systemd env/드롭인으로 주입(비밀번호·키 파일 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자격증명(Anthropic 키)은 env drop-in — 로그·응답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 변경 후 systemctl restart 필요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무결성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pool=3 · sql.init 멱등 스키마 — 재기동 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지양)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COMMANDS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일상 운영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9951"/>
                <a:gridCol w="5693220"/>
                <a:gridCol w="3049939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기대 결과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guardia-esn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active (running)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기동/중지/재시작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start|stop|restart guardia-esn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-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http://127.0.0.1:8016/actuator/health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guardia-esn -f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요청·오류·폴백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 서버 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zioinfo-deploy -f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webhook 수신·배포 단계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접속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-U guardia_esn_user -d guardia_esn_db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 점검(자격증명 별도)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배포·롤백 절차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자동배포(표준)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개발측 push → Gitea webhook → deploy_server 자동 수행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빌드(mvn/npm) → restart → health check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로그에서 단계별 완료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수동 배포(폴백)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/opt/guardia-esn fetch origin 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/opt/guardia-esn reset --hard origin/main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후 systemctl restart guardia-esn → 헬스체크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HEAD 커밋 갱신 확인(git log --oneline -1)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/actuator/health UP · 주요 화면 로드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도메인(HTTPS) 도달성 200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롤백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reset --hard &lt;직전 커밋&gt; → 재빌드·restart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데이터는 코드 롤백과 무관(스키마 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변경 동반 시 역방향 DDL 사전 준비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모니터링 포인트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37"/>
                <a:gridCol w="4659630"/>
                <a:gridCol w="447324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수단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경보 기준(권고)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/actuator/health · systemctl status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DOWN 또는 inactive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응답·오류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오류율 · 5xx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5xx 급증·지연 급증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연결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활성/대기 커넥션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pool 포화 지속(max=3)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기능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응답·degraded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폴백 지속·생성 실패 반복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CPU · 디스크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&lt; 1GB 지속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 로그 테이블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비정상 접근·권한 우회 시도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BACKUP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백업·데이터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guardia_esn_db — 업무 데이터·감사 로그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env/드롭인 설정 파일(권한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업로드 파일·첨부 저장 경로(운영 환경 기준)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pg_dump 논리 백업 권장 — 코드 배포와 독립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복구: 덤프 복원 후 restart(스키마 자동 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백업본에도 자격증명·PII 보호 정책 동일 적용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TROUBLE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장애 대응 시나리오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서비스 다운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status·journalctl로 원인 확인 → 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재발 시 직전 배포 롤백(코드) — DB 영향 없음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 연결 오류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기동·계정·pool(max=3)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relation does not exist → 스키마 적용(sql.init) 점검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응답 없음/느림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 RAM 부족이 최빈 원인(소형모델 콜드로드 지연)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Claude 경로 실패 시 Ollama 폴백 동작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degraded 표기는 폴백 동작 — 반복 시 자원 점검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미반영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활성·deploy_server 로그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1ms 완료면 deploy_server 구버전 의심 → 사본 갱신·재시작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임시로 수동 배포 절차 사용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운영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시크릿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PW·JWT·API 키·OTP 시크릿은 서버 env에서만 관리(권한 600)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로그·모니터링·문서에 시크릿 값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비밀번호는 암호화 저장·주기적 교체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접근·감사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RBAC·데이터 스코프 우회 설정 금지 · 감사 로그 정기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프록시 경유만(포트 직접 개방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호출 0 유지(Anthropic 예외) — 신규 연동은 승인 필요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