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ESN — 레거시 ESN 통합 ESL 관리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사용자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테넌트·매장·ESL 템플릿·POS·알람·HCore·펌웨어를 관리하는 방법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테넌트/매장</a:t>
            </a:r>
          </a:p>
        </p:txBody>
      </p:sp>
      <p:sp>
        <p:nvSpPr>
          <p:cNvPr id="8" name="Rectangle 7"/>
          <p:cNvSpPr/>
          <p:nvPr/>
        </p:nvSpPr>
        <p:spPr>
          <a:xfrm>
            <a:off x="201168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01168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템플릿/상품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0040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20040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POS/알람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89120" y="4206240"/>
            <a:ext cx="13578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89120" y="4261104"/>
            <a:ext cx="13578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HCore/펌웨어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93308" y="4206240"/>
            <a:ext cx="93726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893308" y="4261104"/>
            <a:ext cx="93726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분석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guardia-esn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시작하기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접속·로그인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웹 브라우저에서 포털 주소로 접속 후 아이디·비밀번호 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인증(OTP)이 설정된 경우 인증 앱의 6자리 코드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권한(역할·부서)에 따라 보이는 메뉴·데이터가 다를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화면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좌측 사이드바 메뉴 · 상단 헤더(알림·내 정보)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본문 영역에 목록·검색·상세·차트가 표시됩니다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표는 검색·필터·정렬·페이지 이동을 지원합니다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GUARDiA ESN이 하는 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멀티테넌트 매장의 ESL(전자가격표)을 중앙에서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 가격 변환·템플릿·상품 바인딩으로 표시 일관성 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알람·HCore·펌웨어 관제와 AI 알람 분석 제공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처음 로그인 후 마이페이지에서 비밀번호·OTP를 설정하세요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응답의 첫 요청은 모델 준비로 다소 느릴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데이터는 사내(온프레미스)에서 처리됩니다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메뉴 한눈에 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9939"/>
                <a:gridCol w="8133172"/>
              </a:tblGrid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대시보드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테넌트·매장·알람·HCore 핵심 지표 요약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테넌트/매장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 관리·매장 그룹·매장 조회/등록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템플릿/상품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ESL 표시 템플릿·상품/가격·태그 바인딩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 변환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POS→ESL 가격 변환 목록·상태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알람/HCore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장치 알람 목록 / 게이트웨이·허브 상태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펌웨어/큐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펌웨어 버전·배포 / 업데이트 큐 현황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작업이력·AI·마이페이지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 이력 / AI 분석 / 비밀번호·OTP 설정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테넌트·매장·템플릿 사용법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테넌트·매장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소속 테넌트 범위 안에서 매장 그룹·매장을 조회/관리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권한(RBAC)에 따라 다른 테넌트 데이터는 보이지 않습니다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 등록/수정 시 필수 항목 입력·저장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템플릿·상품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ESL 표시 템플릿을 선택·편집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상품/가격을 등록하고 ESL 태그에 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바인딩된 태그로 가격이 표시됩니다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POS·알람·HCore·펌웨어 사용법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POS·알람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 변환 목록에서 가격 변환 상태를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목록에서 장치 이상을 확인·조치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분석으로 알람 원인 추정 참고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HCore·펌웨어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게이트웨이·허브(HCore) 상태를 모니터링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펌웨어 버전을 확인하고 배포/업데이트 큐를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배포는 큐를 통해 순차 반영됩니다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AI-MENU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· WISE 지식검색 메뉴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데이터·문서를 근거로 질문에 답하는 AI 보조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답변에는 근거(참조 문서·데이터)와 인용이 함께 표시됩니다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사용할 모델(플랫폼)을 선택할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근거·인용 읽는 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하단의 인용(출처)을 반드시 확인하세요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'근거가 부족합니다/답변 보류' 표시는 관련 자료가 없거나 권한 밖이라는 뜻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보류는 오류가 아니라 지어내지 않는 안전 동작(환각 방지)입니다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연동 상태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일부 AI 기능은 서버 자원 상황에 따라 '보류/준비중'으로 표시될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이는 정상 동작이며, 대체 경로(degraded)로 결과가 제공됩니다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피드백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품질에 대한 평가를 남기면 AI 개선 학습에 활용됩니다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의사결정 전에는 반드시 인용 원문을 확인하세요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AI 처리는 온프레미스(Ollama)에서 수행 — 사내 정보의 외부 유출이 없습니다(보류=정상)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자주 묻는 질문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8262"/>
                <a:gridCol w="7624849"/>
              </a:tblGrid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질문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답변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로그인 후 OTP 코드를 물어봐요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2차 인증(OTP)입니다. 인증 앱의 6자리 코드를 입력하세요. 분실 시 관리자에게 초기화를 요청하세요.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다른 매장/테넌트가 안 보여요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멀티테넌트 격리로 소속 범위만 표시됩니다. 권한은 관리자에게 요청하세요.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ESL 가격이 안 바뀌어요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 변환 상태와 태그 바인딩, 업데이트 큐를 확인하세요. 반영에 시간이 걸릴 수 있습니다.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알람이 계속 떠요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장치 이상 알림입니다. HCore·펌웨어 상태를 점검하고 조치하세요. AI 분석으로 원인을 참고할 수 있습니다.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답변이 '보류'로 나와요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관련 자료가 없거나 권한 밖입니다. 보류는 지어내지 않는 안전 동작입니다.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ETIQUETTE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이용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해야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최초 접속 시 비밀번호·OTP 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결정 전 데이터·인용 원문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권한에 맞는 메뉴에서 정확한 정보 입력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하지 말아야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AI 질문에 직접 입력하지 않기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우회 시도 금지(주요 접근은 감사 기록됩니다)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확인되지 않은 정보를 근거 없이 외부 공유하지 않기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