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ESN — 레거시 ESN 통합 ESL 관리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아키텍처 설계서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레거시 ESN 8개 프로젝트 → 단일 현대화 ESL(전자가격표) 통합 관리 플랫폼(v1.1)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304038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304038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 · Java 17</a:t>
            </a:r>
          </a:p>
        </p:txBody>
      </p:sp>
      <p:sp>
        <p:nvSpPr>
          <p:cNvPr id="8" name="Rectangle 7"/>
          <p:cNvSpPr/>
          <p:nvPr/>
        </p:nvSpPr>
        <p:spPr>
          <a:xfrm>
            <a:off x="4009644" y="4206240"/>
            <a:ext cx="12527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009644" y="4261104"/>
            <a:ext cx="12527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08676" y="4206240"/>
            <a:ext cx="314553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08676" y="4261104"/>
            <a:ext cx="314553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 3.0.3 · PostgreSQL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700516" y="4206240"/>
            <a:ext cx="9372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700516" y="4261104"/>
            <a:ext cx="9372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멀티테넌트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784080" y="4206240"/>
            <a:ext cx="198882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784080" y="4261104"/>
            <a:ext cx="198882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Ollama · Claude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guardia-esn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플랫폼 개요와 설계 목표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레거시 ESN 8개 프로젝트를 단일 현대화 플랫폼으로 통합한 ESL(전자가격표) 통합 관리 시스템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멀티테넌트(LGINNOTEK·LGIT·EMART·ZIOINFO) 매장·ESL·알람·HCore 관제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13개 도메인 · 관리자 웹 + 모바일 앱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설계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— 외부 AI API 0(Anthropic 단일 예외)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tenantCode 데이터 격리 · RBAC · 감사 로그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POS→ESL 가격 변환·업데이트 큐로 표시 일관성 확보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기술 요약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Java 17 + React 19 + MyBatis 3.0.3 + PostgreSQL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단일 JAR(프론트 Vite 번들 → 백엔드 static/)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포트 8016 · DB guardia_esn_db · 패키지 com.zioinfo.esn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레거시 통합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ESN_WEB_ZIOINFO·LGInnotek·DAEMON_EMART·DAEMON_LGIT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esn·ESL_AUTO_UPDATE·restapi_lgit·UCS_LGU (8종)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1.5/Java 8 → 3.5/Java 17 현대화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전체 아키텍처 — 계층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① 프론트엔드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React 19 + Vite + TypeScript + Tailwind (15개 화면)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대시보드·테넌트·매장·템플릿·POS·알람·HCore·펌웨어·AI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산출물은 백엔드 static/에 번들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② 백엔드 API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· 67개 Java · 13 도메인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Security + JWT(jjwt 0.12.6) · RBAC · OTP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15개 XML 매퍼(@MapperScan annotationClass)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③ 데이터 계층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guardia_esn_db · esn_* 13 테이블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테넌트·매장·템플릿·POS·알람·HCore·펌웨어·큐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pool=3 · sql.init 멱등 스키마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④ AI · 관제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AiTextRouter: Claude → Ollama(llama3/llava)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원인 분석 · POS 데이터 자동 분류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guardia-rag(8020) 연동(내부 루프백)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프론트엔드(Vite 번들) → 백엔드 static/ 단일 JAR · 온프레미스 · 외부 API 0(Anthropic 단일 예외)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확정 기술 스택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237"/>
                <a:gridCol w="4846015"/>
                <a:gridCol w="4286859"/>
              </a:tblGrid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계층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백엔드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Boot 3.5 · Java 17 · MyBatis 3.0.3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REST API · 단일 JAR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React 19 · Vite · TypeScript · Tailwind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static 번들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PostgreSQL (guardia_esn_db / guardia_esn_user)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 max-pool=3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인증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Security · JWT · OTP(TOTP)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RBAC · 멀티테넌트 격리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Ollama(llama3/llava) · Claude(AiTextRouter)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알람분석·POS분류 · 폴백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멀티테넌트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LGINNOTEK · LGIT · EMART · ZIOINFO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tenantCode 데이터 격리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MODULES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기능 모듈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테넌트·매장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 — 멀티테넌트(LGINNOTEK·LGIT·EMART·ZIOINFO)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매장그룹·매장 — tenantCode 격리 관리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템플릿·상품·바인딩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템플릿 — ESL 표시 화면 템플릿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상품·가격 / 태그 바인딩 — ESL↔상품 연결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POS·알람·HCore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 변환(PosCvt) — POS→ESL 가격 변환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— 장치 알람 / HCore — 게이트웨이·허브 관제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펌웨어·큐·이력·AI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펌웨어 — 버전/배포 · 업데이트 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 이력·감사 로그 / AI 분석 — 알람 원인·POS 분류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(PostgreSQL guardia_esn_db)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0" cy="1865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025"/>
                <a:gridCol w="3376033"/>
                <a:gridCol w="5275052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도메인/영역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핵심 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테넌트/매장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esn_tenant · esn_store_group · esn_store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멀티테넌트·매장 그룹/매장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템플릿/상품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esn_template · esn_product · esn_tag_binding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표시 템플릿·상품·바인딩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POS/알람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esn_pos_cvt · esn_alarm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가격 변환·장치 알람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HCore/펌웨어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esn_hcore_device · esn_firmware · esn_update_queue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게이트웨이·펌웨어·배포 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이력/공통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esn_work_history · esn_user · esn_audit_log · esn_setting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작업이력·계정·감사·설정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접근: MyBatis @MapperScan(annotationClass=Mapper.class) · Hikari maximum-pool-size=3(공유 PG 보호)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· INTEGRATION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아키텍처와 시스템 연계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기능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— Claude(env 키) → Ollama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원인 분석 · POS 데이터 자동 분류(구조화 출력)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환각·안전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응답은 근거 기반 · 근거 부족 시 보류(안전 동작)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 격리 — 권한 밖 데이터 분석 차단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실패는 degraded 폴백으로 흡수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멀티테넌트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tenantCode 기반 데이터·화면 격리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테넌트별 매장·템플릿·알람 스코프 분리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권한(RBAC)으로 교차 접근 통제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표준 준수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표준 프레임워크(UIMS) 인증·업무모듈 준수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OTP 2차 인증 · admin 비번 env 주입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 (GUARDiA 표준 불변)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Security + JWT · RBAC(역할 기반 접근제어)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 OTP(TOTP RFC6238) + 로그인 실패 잠금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비밀번호는 env 주입·암호화 저장(하드코딩 시드 제거)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민감정보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응답에서 passwordHash·ssh_*·내부 IP 필드 완전 제외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자격증명 AES-256-GCM 암호화 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— 요약 메시지만 전달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감사·격리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감사 로그 테이블에 주요 변경·접근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SecurityConfig static 리소스 permitAll(SPA 403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테넌트/조직 데이터 스코프 격리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외부 통신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AI API 절대 금지 — Ollama(localhost:11434) 전용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예외: Anthropic Claude(env 키 로드만) — 실패 시 Ollama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guardia-rag는 서버 내부 루프백 전제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 (CI/CD)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 파이프라인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workspace → repos 동기화·커밋 → Gitea push(번들 경유)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webhook(push·main) → deploy_server(9999)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 → systemd restart → health check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서버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서비스(guardia-esn) · 포트 8016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 Vite 번들 → 백엔드 static/ 단일 JAR(zioinfo-esn)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자격증명은 systemd env drop-in(파일 권한 600)으로 주입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검증 기준: 빌드(mvn·npm) 성공 · /actuator/health UP · 기존 회귀 무영향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