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160520"/>
            <a:ext cx="12191695" cy="50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91440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SOLUTION ARCHITECTURE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828800"/>
            <a:ext cx="10515600" cy="12801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GUARDiA ESN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063240"/>
            <a:ext cx="105156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8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ESL 전자가격표 통합 관제 플랫폼 (레거시 8종 통합)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아키텍처 스택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Spring Boot 3.5 (Java 17) · React 19 · MyBatis · PostgreSQL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8912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서비스 포트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8912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BE 8016 · FE 표준 패턴 적용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528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데이터베이스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8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guardia_esn_db / guardia_esn_user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98932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v1.0  ·  2026-07-03  ·  지오정보기술㈜ 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 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시스템 개요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143000"/>
            <a:ext cx="11064240" cy="8229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0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레거시 ESN 8개 프로젝트를 단일 플랫폼으로 통합. 멀티테넌트 ESL 관리·POS 변환·알람·HCore 게이트웨이 관제·펌웨어에 Ollama AI(알람 분석·POS 분류)를 결합.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목적 (Purpose)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레거시 ESN 8종 → 단일 현대화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멀티테넌트 ESL 통합 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AI: 알람 원인분석·POS 자동분류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범위 (Scope)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테넌트·매장·템플릿·ESL 기기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POS 변환·알람·HCore·펌웨어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관리자 웹 · 업데이트 큐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가치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레거시 통합 · 운영 단일화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HCore 허브 실시간 관제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 알람 분석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42702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42702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43616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주요 도메인 (Domains)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7457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Tenant · StoreGroup · Store(멀티테넌트)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Template · ESL 기기 · PosCvt(POS 변환)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Alarm · AlarmHistory · HCore(게이트웨이/허브)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WorkHistory · Firmware(펌웨어) · Product/가격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업데이트 큐 · 대시보드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AI(알람 원인분석·POS 분류) · 관리자(RBAC)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ESN 아키텍처 설계서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LOGICAL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논리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1325880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프레젠테이션 계층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0360" y="1307592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React 19 · Vite · TypeScript · Tailwind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테넌트·매장·템플릿·알람·HCore 화면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343400" y="2276856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48640" y="2404872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548640" y="2404872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2496312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애플리케이션 계층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478024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com.zioinfo.esn · 13개 도메인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OllamaClient(HttpRequest) · POS 분류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REST(JSON) · JWT · RBAC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343400" y="3447288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48640" y="3575304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48640" y="3575304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3666744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접근 계층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80360" y="3648456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MyBatis Mapper(XML) — SQL 바인딩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도메인별 Repository/Mapper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트랜잭션 · 페이징 공통 처리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4343400" y="4617720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548640" y="4745736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48640" y="4745736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4837176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저장 계층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80360" y="4818888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PostgreSQL 전용 DB/계정 분리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schema.sql 멱등 초기화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인덱스·제약조건 · 로컬 DuckDB(AI 학습)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732520" y="1234440"/>
            <a:ext cx="2926080" cy="4828032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8732520" y="1234440"/>
            <a:ext cx="63500" cy="4828032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897112" y="1325880"/>
            <a:ext cx="2651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요약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15400" y="1709928"/>
            <a:ext cx="2596896" cy="4279392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BE :8016 (단일 jar)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DB guardia_esn_db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멀티테넌트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HCore 관제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 알람 분석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ESN 아키텍처 설계서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DEPLOYMENT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커밋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Gitea push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2374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69748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69748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Webhook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7063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→ deploy_server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67258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84632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84632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빌드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1947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Gradle bootJar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82142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699516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9516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배포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6831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systemd 재기동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897026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14400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14400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서빙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21715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nginx HTTPS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구성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패키지 com.zioinfo.esn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프론트(React 19) → backend static 번들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단일 실행 jar (Gradle bootJar)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내장 톰캣 :8016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233672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4233672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398264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CI/CD 자동배포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16552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Gitea zio/guardia-esn 저장소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push → webhook(:9999) → deploy_server.py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guardia-esn 블록(포트 8016) 매핑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Jenkinsfile · setup 스크립트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918704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7918704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083296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게이트웨이·서빙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01584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nginx 리버스 프록시 · TLS 종단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서브도메인 HTTPS 서빙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정적 리소스 캐시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헬스 엔드포인트 UP 확인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48640" y="4636008"/>
            <a:ext cx="10744200" cy="1280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48640" y="4636008"/>
            <a:ext cx="63500" cy="1280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13232" y="472744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Fail-Safe 배포 시퀀스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1520" y="5111496"/>
            <a:ext cx="10415016" cy="731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백업 → 배포 → 헬스체크 → (실패 시) 자동 롤백 — 무중단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systemd 서비스 단위 관리 · 헬스 엔드포인트 UP 확인 후 트래픽 전환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ESN 아키텍처 설계서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PLATFORM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플랫폼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106424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선택형 · 온프레미스 우선 · 외부 API는 Anthropic 단일 예외 (AI_PLATFORM_SPEC 준수)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91640"/>
            <a:ext cx="2121408" cy="1417320"/>
          </a:xfrm>
          <a:prstGeom prst="roundRect">
            <a:avLst/>
          </a:prstGeom>
          <a:solidFill>
            <a:srgbClr val="0A1F44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76656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Claude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프리미엄(외부 예외)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56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claude-sonnet-4-6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52344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80360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80360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오픈소스 범용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qwen3:1.7b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956048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084064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84064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추론 특화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84064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deepseek-r1:1.5b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159752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87768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87768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범용(RAM 주의)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87768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glm4:9b*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9363456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491472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Ollama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491472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경량 폴백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491472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llama3.2:1b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3337560"/>
            <a:ext cx="67665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48640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13232" y="3429000"/>
            <a:ext cx="64922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AiTextRouter — 3계층 추론 폴백 체인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1520" y="3813048"/>
            <a:ext cx="64373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선택 provider 1차 시도 → 실패(degraded) 시 다음 단계로 자동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→ qwen(qwen3:1.7b) → ollama(llama3.2:1b)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qwen/deepseek/glm → 해당 Ollama 모델 → llama3.2:1b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실패는 예외 아님 → 폴백(서비스 중단 금지)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동시 로드 금지(RAM 제약) · 콜드로드 타임아웃 240s+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498079" y="3337560"/>
            <a:ext cx="37947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7498079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662671" y="3429000"/>
            <a:ext cx="3520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모델 화이트리스트 · 제약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80959" y="3813048"/>
            <a:ext cx="34655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provider ∈ {claude, qwen, deepseek, glm, ollama}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임의 문자열 거부 — 화이트리스트 강제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'*' 모델은 'RAM 여유 필요' 배지 표시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glm4:9b는 RAM 증설 전까지 기동 보류(명시)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GLM/Qwen/DeepSeek은 Ollama 온프레미스로만 사용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설정 화면(AiConfig)에서 provider·model 선택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ESN 아키텍처 설계서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LEARNING LOOP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학습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피드백 수집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👍 / 👎 + 교정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64892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734056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779776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로컬 DuckDB 저장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07208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/opt/guardia-esn/data/esn_learning.duckdb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750308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919472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965192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중앙 guardia-rag 전달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92624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/feedback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935724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104888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150608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평가 게이트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78040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품질 검증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9121140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290304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336024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모델 반영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63456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few-shot · RAG · LoRA(오프서버)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834640"/>
            <a:ext cx="534924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926080"/>
            <a:ext cx="507492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로컬 DuckDB — 솔루션별 학습 저장소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310128"/>
            <a:ext cx="502005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임베디드 파일: /opt/guardia-esn/data/esn_learning.duckdb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ai_feedback(id, ts, solution, feature, question,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answer, verdict, correction, user_masked)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ai_infer_log(id, ts, provider, model, latency_ms, degraded)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스키마 멱등 · 솔루션별 파일 격리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PII·자격증명 수집 시 마스킹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솔루션별 AI 분석 · 오프라인 지원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080760" y="2834640"/>
            <a:ext cx="521208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608076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245352" y="2926080"/>
            <a:ext cx="4937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학습 · 이중 기록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63640" y="3310128"/>
            <a:ext cx="488289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피드백 UI는 로컬 DuckDB 기록 + 중앙 /feedback 전달(둘 다)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= 통합 학습 · 평가 게이트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트랙: 파인튜닝 대신 few-shot/프롬프트 스토어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+ RAG 근거 주입(환각 억제)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오픈소스 트랙: LoRA 파인튜닝(Unsloth, 학습은 오프서버 배치)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평가 게이트 통과분만 모델/프롬프트에 반영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호출은 api.anthropic.com 예외 외 금지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ESN 아키텍처 설계서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3232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 · 인가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JWT 기반 인증 · RBAC 역할 기반 접근제어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OTP 2차 인증(TOTP · RFC6238 · SHA1 · 30s · 6자리)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로그인 2단계 + QR 등록 + 마이페이지 재설정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관리자 OTP 초기화 · 로그인 실패 잠금 정책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메뉴 노출 ≤ 권한 (RBAC 우회 차단)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33672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233672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8264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6552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admin 비번: AES-256-GCM 암호화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env 주입(ADMIN_PASSWORD_ENC) + 별도 키파일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기동 시 복호 → BCrypt 재시드(하드코딩 시드 제거)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os_pw_enc 등 자격증명 AES-256-GCM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IP·SSH계정·비밀번호 API/로그/응답 미노출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918704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918704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083296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· 통신 보안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01584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전송 구간 HTTPS(nginx TLS 종단)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민감 컬럼(자격증명) API 응답에서 완전 제외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에러: 스택트레이스 미노출 — 요약 메시지만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감사 로그 기록(감사 추적)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SQL 바인딩 파라미터(주입 방지)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35844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548640" y="35844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13232" y="36758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불변 규칙 (전 솔루션 공통)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40599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API 금지 — 온프레미스 sLLM(Ollama)만 · Anthropic 단일 예외(소유자 승인)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자격증명(IP·SSH·비밀번호) API 응답/메신저/에러메시지 절대 노출 금지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암호화 필수 — AES-256-GCM · 마스터 키는 서버 별도 키파일(600) 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 학습 데이터 PII 마스킹 · 솔루션별 DuckDB 파일 격리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ESN 아키텍처 설계서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요약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09728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데이터베이스: guardia_esn_db / guardia_esn_user  ·  주요 엔티티/테이블 요약 (전체 스키마는 schema.sql 참조)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테넌트·매장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Tenant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StoreGroup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Store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ESL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Template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ESL 기기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Product/가격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POS·알람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PosCvt(변환)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Alarm·AlarmHistory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인프라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HCore(게이트웨이)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Firmware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업데이트 큐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233672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233672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398264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이력·AI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16552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WorkHistory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ai_feedback·ai_infer_log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918704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7918704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083296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관리자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101584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사용자·RBAC·감사로그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ESN 아키텍처 설계서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연계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937760" y="2743200"/>
            <a:ext cx="2286000" cy="109728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937760" y="2971800"/>
            <a:ext cx="22860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ESN</a:t>
            </a:r>
          </a:p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BE 8016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1234440"/>
            <a:ext cx="5394960" cy="4709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548640" y="1234440"/>
            <a:ext cx="63500" cy="4709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323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크로스 솔루션 연계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1709928"/>
            <a:ext cx="5065776" cy="4160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레거시 ESN 8종(ZIOINFO·LGInnotek·EMART·LGIT 등) 통합 흡수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ITSM(9001) — 알람 → SR 연계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FA — 전자표시 인프라 연계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알람 분석·POS 분류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통합 메신저 앱 QR 배포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홈페이지 솔루션 소개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72200" y="123444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172200" y="123444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33679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 플랫폼 연계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5080" y="170992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 허브(9001) — SR·CMDB·인시던트 연동(해당 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— AI 검색·근거·학습 피드백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온프레미스 sLLM 추론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통합 메신저 앱 — QR 배포(ITSM 중앙 APK 저장소 재사용)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72200" y="365760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72200" y="365760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36792" y="374904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방식 · 보안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55080" y="413308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REST(JSON) · JWT 전파 · 실패 시 degraded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샘플/폴백 데이터로 연계 장애 시 서비스 지속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연계 자격증명 미노출 · 최소 권한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이벤트·상태는 감사 로그로 추적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ESN 아키텍처 설계서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