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CMS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운영자지침서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 (시스템 운영자용)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 정보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솔루션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GUARDiA CMS (com.zioinfo.cms)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8012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3011 (개발) / 운영은 단일 JAR static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cms_db (전용 계정 cms_user)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엔진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(온프레미스, 외부 API 미사용)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기동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systemd 단일 JAR (frontend→backend static 번들)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헬스체크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GET /actuator/health → {"status":"UP"}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설치 / 배포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 파이프라인: Gitea push → webhook → Jenkins/deploy_server → systemd 단일 JAR 기동.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빌드: 프론트(npm/Vite build) → backend static 번들 → mvn 패키지 → 단일 JAR.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초기화: schema.sql + 후행 멱등 스크립트(91_uiws_port.sql, 92_uiws_system.sql) — sql.init 멱등·continue-on-error.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기동 후 /actuator/health 200/UP 확인으로 배포 검증.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자격증명·비밀번호·내부 IP는 운영 보안 정책상 별도 보안 채널에서만 관리(본 문서 미기재)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환경 / DB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운영 지침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DB 연결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jdbc PostgreSQL cms_db (localhost). Hikari pool max=3.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스키마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public 약 28개 테이블 + UIMS tb_uiws_* 멱등 적재.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컬럼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cms_user에 email/login_fail_count/locked/otp_secret/approved 멱등 추가.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메일 발송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MailSender(미설정 시 LogMailSender 로그 폴백) — 2FA코드·임시비번 발송.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ADMIN/MANAGER/USER 역할, ZIOINFO 거래처, ROOT 부서 (ON CONFLICT DO NOTHING).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권한관리(RBAC)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/api/system/* 는 SecurityConfig SUPERADMIN 전용 — 운영자만 접근.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역할 관리: 역할 생성·역할-메뉴 권한 매핑으로 화면 접근 제어.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사용자 관리: 사용자 CRUD + 비밀번호 초기화·잠금 해제·가입 승인/승인취소.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공통코드·메뉴·부서·거래처 마스터를 시스템관리 화면에서 관리.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/api/public/* (부서·거래처 조회)는 가입화면용 비인증 공개 조회만 허용.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보안 운영 (불변 규칙)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지침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+ 2FA(verify-token, purpose=2fa는 인증컨텍스트 미설정 — 2FA 우회 차단).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비밀번호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전부 BCrypt 저장. 임시비번/2FA코드는 메일/로그 채널만(응답 미노출).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계정 보호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 승인 게이트, 아이디찾기 마스킹, 비번초기화 계정열거 방지.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민감정보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IP/SSH/비밀번호/자격증명 API 응답·로그 미노출.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에러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스택트레이스 미노출(UiwsApiException → 핸들러).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온프레미스만 — 외부 전송 0.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모니터링 / 헬스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서비스 상태: systemctl is-active guardia-cms = active(running) 확인.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포트 LISTEN: 8012 (java) 확인.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헬스 엔드포인트: curl http://localhost:8012/actuator/health → 200/UP.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메모리: 단일 JAR 기준 약 250M 수준(정상). 크래시/재시작 로그 모니터링.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장애 대응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접속 오류(HTTPS): 도메인 TLS 인증서 SAN에 cms 호스트 포함 여부 확인 — 멀티도메인 인증서 재발급 후 nginx reload.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내부 정상/외부 실패: nginx 프록시 매핑(→8012)은 정상이나 인증서 호스트명 불일치 가능성 점검.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오류(relation does not exist): 후행 멱등 스크립트 적용 여부 확인(91/92 sql).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응답 없음: Ollama 가용성·메모리 점검, degraded 폴백 동작 확인.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스택트레이스/자격증명이 응답에 노출되면 즉시 차단 — 보안 핸들러 점검.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장애 처리 시 자격증명·내부 시크릿은 로그·티켓에 평문 기록 금지(마스킹)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