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 CMS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AI 기반 통합 콘텐츠 관리 시스템(Shopping CMS)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8012 · FE 3011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cms_db / cms_user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헤드리스 콘텐츠(페이지/포스트/블록)·버전관리·게시 워크플로우·미디어·배너·메뉴·다국어/테마·SEO·폼빌더·UGC에 Ollama AI(초안·태깅·SEO·번역·모더레이션)를 결합한다.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헤드리스 콘텐츠 · 버전관리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게시 워크플로우(draft→published)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AI: 초안·SEO·번역·UGC 모더레이션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페이지/포스트/블록·상품콘텐츠·배너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미디어·메뉴/카테고리·다국어/테마·SEO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웹 + CMS 모바일앱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콘텐츠 재사용(헤드리스)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게시 승인 거버넌스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콘텐츠 생산성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페이지/포스트/블록(헤드리스)·버전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게시 워크플로우·예약게시·상품콘텐츠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배너/프로모션·미디어 라이브러리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메뉴/카테고리·다국어/테마·SEO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폼빌더·UGC(게시판/리뷰/댓글)·회원/RBAC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AI(초안·태깅·SEO·번역·모더레이션)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 · Tailwind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콘텐츠/블록 에디터·미디어·워크플로우 화면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com.zioinfo.cms · 콘텐츠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OllamaClient(폴백) · 게시 워크플로우 엔진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Hikari 풀 캡(공유 PG 연결 관리)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:8012 (단일 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FE :3011 → static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cms_db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헤드리스 · 워크플로우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모바일 app/cms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com.zioinfo.cms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:8012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zio/guardia-cms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guardia-cms 블록(포트 8012)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/opt/guardia-cms/data/cms_learning.duckdb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/opt/guardia-cms/data/cms_learning.duckdb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cms_db / cms_user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콘텐츠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페이지/포스트/블록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버전 이력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예약게시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커머스 콘텐츠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상품콘텐츠/상세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배너/프로모션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구조·글로벌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메뉴/카테고리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다국어/테마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SEO/리다이렉트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참여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폼빌더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UGC(리뷰/댓글)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회원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관리자·AI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RBAC·감사로그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미디어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CMS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Mall — 상품 콘텐츠·상세 빌더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OCR — 문서 → 콘텐츠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CRM/BI — 콘텐츠 성과·회원 분석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— 콘텐츠 변경 감사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초안·태깅·번역·모더레이션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/solution/cms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CMS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