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CMS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개발계획서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 (v2 — UIMS 공통기능 반영)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개요 / 배경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기반 통합 콘텐츠 관리 시스템(Shopping CMS 중심). 헤드리스 콘텐츠(페이지/포스트/블록)·버전관리·게시 워크플로우(draft→review→approved→published)·상품콘텐츠·배너/프로모션·미디어·메뉴/카테고리·다국어/테마·SEO·폼빌더·UGC를 제공한다.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v2 추가: UIMS(URP Infra Working System) 공통 업무협업 레이어(업무일지·일정·쪽지·통계)와 시스템관리(권한관리 RBAC)·로그인 보조(회원가입·아이디찾기·비밀번호 초기화)를 이식하여 운영자 협업·관리 기능을 강화.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기술 스택: Spring Boot 3.5(Java 17) + React 19 + MyBatis + PostgreSQL(cms_db).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패키지: com.zioinfo.cms · 백엔드 포트 8012 · 프론트 포트 3011 · GUARDiA ITSM 연동 9001.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AI는 Ollama 온프레미스 sLLM만 사용(외부 API 미사용) — GUARDiA 보안 불변 규칙 준수.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개발 목표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CMS 본연 콘텐츠 코어(헤드리스·게시워크플로우·미디어·SEO·UGC)를 단일 플랫폼으로 완성.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공통 업무협업(업무일지·일정·쪽지·통계)을 운영자 협업 레이어로 이식.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시스템관리(권한관리 RBAC, /api/system/*)와 React 관리 화면 6종 제공.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보조 3종(회원가입·아이디찾기·비밀번호 초기화)을 운영자 계정 대상으로 추가(UGC 고객회원과 구분).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온프레미스 AI를 콘텐츠 업무에 내재화하고, 통합 메신저 앱 다운로드 QR 페이지를 제공.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개발 범위 — CMS 본연 모듈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페이지/포스트/블록 헤드리스·버전관리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게시 워크플로우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draft→review→approved→published·예약게시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콘텐츠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상품콘텐츠·상세 빌더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배너/프로모션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배너·프로모션·기획전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 라이브러리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메뉴/카테고리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메뉴·카테고리·사이트맵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다국어/테마/SEO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다국어·테마/템플릿·SEO/메타/리다이렉트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폼빌더/UGC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폼빌더·게시판/리뷰/댓글/문의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도구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콘텐츠초안·이미지태깅/대체텍스트·SEO제안·번역·추천·리뷰요약·UGC모더레이션(Ollama)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회원/채널/분석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회원(UGC)·채널·콘텐츠 성과 통계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개발 범위 — v2 UIMS 공통기능 (이번 세션 추가)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내용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업무일지(worklog)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 등록/조회 (com.zioinfo.cms.uiws.worklog)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일정(schedule)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일정·다이어리·첨부 (com.zioinfo.cms.uiws.schedule)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쪽지(message)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운영자 간 쪽지 송수신 (com.zioinfo.cms.uiws.message)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통계(stats)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 통계 집계 (com.zioinfo.cms.uiws.stats)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시스템관리(system)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권한관리 RBAC — 역할·역할/메뉴·코드·메뉴·부서·거래처 (/api/system/*) + React 화면 6종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보조(auth)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회원가입·아이디찾기·비밀번호 초기화 (/api/auth/*) — 운영자 계정 대상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+ 2차 인증(2FA) 레이어 (com.zioinfo.cms.uiws.auth)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모바일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통합 메신저 앱 다운로드 QR 페이지(읽기전용, 중앙 APK 저장소 재사용)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기술 스택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레이어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Backend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3.5 / Java 17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Frontend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19 + Vite + TypeScript + Tailwind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ORM/DB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MyBatis / PostgreSQL (cms_db)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차트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Recharts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온프레미스 sLLM (외부 API 미사용)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+ 2FA / RBAC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단일 JAR(frontend→backend static) + Gitea + Jenkins CI/CD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시스템 아키텍처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구성: React 19 프론트엔드 빌드 산출물을 Spring Boot static에 번들(포트 8012).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데이터: MyBatis 매퍼 + PostgreSQL 전용 DB(cms_db)/계정으로 격리.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공통기능: com.zioinfo.cms.uiws.* 패키지로 모듈 격리(worklog·schedule·message·stats·system·auth).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Ollama 클라이언트(타임아웃·폴백 내장) — 모델 미가용 시 degraded 폴백.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배포: Gitea push → webhook → Jenkins/deploy_server → systemd 단일 JAR 기동.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아키텍처 도식 자리 (단일 JAR · cms_db · Ollama · UIMS 공통 · ITSM 연계)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일정 (WBS 요약)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산출물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분석/설계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요구사항 정의·ERD·API 설계·화면 설계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CMS 코어 구현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헤드리스 콘텐츠·게시워크플로우·미디어·SEO·UGC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이식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업무일지·일정·쪽지·통계·시스템관리(RBAC)·로그인 보조·2FA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구현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웹 화면·시스템관리 화면 6종·대시보드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AI/연계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AI 기능·GUARDiA 솔루션 연계·모바일 QR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테스트/배포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QA·CI/CD 자동배포·운영 검증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문서/지침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설계서·사용자/운영자 지침서(완성 후)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기대 효과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CMS 콘텐츠 운영 + UIMS 업무협업을 단일 플랫폼으로 통합하여 운영 효율 향상.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권한관리(RBAC)·감사로그·2FA로 공공기관 보안 요건 충족.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온프레미스 AI 자동화로 콘텐츠 초안·번역·모더레이션 시간 절감.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공공기관 폐쇄망 적합(외부 API 미사용·전용 DB 격리·자격증명 미노출).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