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(콘텐츠 운영자용)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 / 2차 인증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운영자 계정(cms_user)으로 로그인. 역할: SUPERADMIN / EDITOR / AUTHOR / VIEWER.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인증(2FA): 로그인 후 이메일로 발송된 인증코드를 입력하여 인증 완료.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화면 하단 보조 링크: 회원가입 · 아이디찾기 · 비밀번호 초기화.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회원가입은 승인대기(approved=false) 상태로 등록되며 SUPERADMIN 승인 후 로그인 가능.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로그인 보조 3종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기능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 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아이디·이메일·표시명 입력 → 중복검사 통과 시 승인대기 등록. 관리자 승인 후 사용.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아이디찾기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표시명 + 이메일 입력 → 일치 시 아이디 일부 마스킹(예: ad***) 표시.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 초기화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 + 이메일 입력 → 임시 비밀번호를 등록 이메일로 발송(화면에는 미표시).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콘텐츠 관리 — 주요 메뉴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 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콘텐츠/편집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페이지/포스트/블록 작성·수정, 버전 비교·롤백.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 워크플로우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draft→review→approved→published 상태 전환, 예약게시 설정.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이미지/파일 업로드, 라이브러리에서 검색·재사용. AI 대체텍스트 생성.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상세 빌더로 상세페이지 구성.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배너/프로모션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배너·프로모션·기획전 등록 및 노출 기간 설정.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메타 태그·리다이렉트 설정, AI SEO 제안 적용.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UGC 모더레이션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리뷰/댓글/문의 승인·반려, AI 모더레이션 보조.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UIMS 공통 업무 — 협업 메뉴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 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일일 업무 내용 등록·조회.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캘린더에 일정 등록·조회, 첨부파일 추가.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운영자 간 쪽지 작성·송신, 수신함 확인.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기간별 업무 처리 현황 통계 조회.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AI 도구 활용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콘텐츠 초안: 주제를 입력하면 Ollama AI가 초안 문단을 생성(검토 후 사용).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번역: 콘텐츠를 다국어로 번역 보조.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이미지 태깅/대체텍스트: 업로드 이미지에 대한 태그·alt 텍스트 자동 제안.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리뷰 요약·UGC 모더레이션: 리뷰 감성 요약 및 부적절 콘텐츠 탐지 보조.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모든 AI는 온프레미스(외부 전송 없음) — 데이터는 폐쇄망 내에서만 처리.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모바일 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통합 메신저 앱 다운로드: 관리 화면의 앱 다운로드 페이지에서 QR 코드를 스캔.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QR 페이지는 읽기전용(버전·다운로드 표시) — 중앙 APK 저장소를 재사용.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모바일 앱에서 콘텐츠 승인/게시·미디어 촬영·UGC 모더레이션 등 현장 작업 수행.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FAQ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질문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답변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로그인이 안 됩니다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 5회 실패 시 잠금. 비밀번호 초기화로 잠금/실패카운트 해제.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 후 로그인 불가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승인대기 상태. SUPERADMIN 승인 후 가능.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 코드가 안 옵니다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등록 이메일 확인. 미설정 환경은 운영자에게 문의.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 메뉴가 안 보입니다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역할(RBAC)에 따라 메뉴 노출. 권한은 관리자에게 요청.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AI가 응답하지 않습니다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모델 미가용 시 일시적 degraded 폴백. 잠시 후 재시도.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