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CMS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설계서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지오정보기술 / GUARDiA Platform / 2026 (v2 — UIMS 공통기능 반영)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시스템 구성도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단일 JAR(React 19 빌드 → Spring Boot static, 포트 8012) · 프론트 개발 포트 3011.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DB: PostgreSQL 전용 데이터베이스 cms_db / 전용 계정 cms_user (타 솔루션과 격리).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 엔진: Ollama 온프레미스 · 외부 API 미사용.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UIMS 공통기능: com.zioinfo.cms.uiws.* (worklog·schedule·message·stats·system·auth) 모듈 격리.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연계: GUARDiA OCR·Mall·CRM·ITSM·BI.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구성도 자리 (Client → Spring Boot(static+API) → MyBatis → cms_db / Ollama / UIMS 공통)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인증 / 보안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인증: JWT 기반 + 2차 인증(2FA, 이메일 인증코드 verify-token) — UIMS 인증 레이어 이식.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권한: RBAC — /api/system/* 는 SUPERADMIN 전용, 콘텐츠 역할 위계 SUPERADMIN/EDITOR/AUTHOR/VIEWER.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운영자 계정(cms_user)과 UGC 고객회원(cms_member) 분리 — 로그인 보조는 운영자 계정만 대상.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로그인 보조 보안: 회원가입 승인대기 게이트, 아이디찾기 마스킹, 비번초기화 계정열거 방지(미존재도 success), 임시비번/2FA코드는 메일/로그 채널만(응답 미노출).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보안 불변: 비밀번호 BCrypt, 자격증명·내부 IP·SSH API 응답·로그 미노출, 스택트레이스 미노출.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주요 모듈 / API 영역 — CMS 코어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모듈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API 영역 설명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콘텐츠 코어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페이지/포스트/블록 헤드리스·버전관리 (ContentController)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게시 워크플로우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draft→review→approved→published·예약게시 (PublishingWorkflowController)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 콘텐츠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상품콘텐츠·상세 빌더 (ProductController)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미디어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미디어 라이브러리 (MediaController·MediaLibraryController)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SEO/메타/리다이렉트·SEO 분석 (SeoController·SeoAnalyticsController)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UGC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게시판/리뷰/댓글/문의 (UgcController)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배너/메뉴/테마/다국어/폼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배너·프로모션·메뉴/카테고리·테마·i18n·폼빌더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 도구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콘텐츠초안·이미지태깅·SEO제안·번역·추천·리뷰요약·UGC모더레이션(Ollama)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v2 추가 모듈 / API — UIMS 공통기능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모듈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API 베이스 / 동작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worklog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 등록/조회 (WorklogController)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schedule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일정·다이어리·첨부 (Schedule·Diary·AttachmentController)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message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운영자 쪽지 송수신 (MessageController)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stats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 통계 집계 (StatsController)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system (RBAC)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/api/system/* — roles·role-menus·users·codes·menus·depts·companies·programs·dept-roles + /api/public/* 공개조회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auth (로그인보조)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/api/auth/signup · /api/auth/find-id · /api/auth/reset-password (permitAll, 운영자 계정 대상)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화면 설계 — 메뉴 구성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구분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메뉴 / 화면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콘텐츠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개요·콘텐츠/콘텐츠 편집·미디어·상품 콘텐츠·배너/프로모션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구조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메뉴/카테고리·테마/템플릿·다국어·SEO·폼빌더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참여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UGC 모더레이션·채널·회원·콘텐츠 분석·AI 도구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시스템관리(권한)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권한 관리(역할)·역할-메뉴 권한·공통코드·메뉴 관리·부서 관리·거래처 관리 (6종, SUPERADMIN)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공통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업무일지·일정·쪽지·업무통계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로그인 + 회원가입·아이디찾기·비밀번호 초기화 모달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모바일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통합 메신저 앱 다운로드 QR 페이지(읽기전용)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화면 설계 — 시스템관리(권한) 6종 상세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권한 관리(RBAC 역할): RoleManagement.tsx → /api/system/roles.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역할-메뉴 권한(RBAC 핵심): RoleMenuPermission.tsx → /api/system/role-menus, /roles/{id}/menus.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공통코드: CodeManagement.tsx → /api/system/codes (그룹+값 일괄 편집 모달).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메뉴 관리: MenuManagement.tsx → /api/system/menus (목록 paged + /menus/search 키워드).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부서 관리: DeptManagement.tsx → /api/system/depts (트리·단건 path 삭제).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48056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거래처 관리: CompanyManagement.tsx → /api/system/companies.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504748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공통: 목록 응답 PageResponse 봉투(.content), 다중삭제 {ids}, 다크/라이트 토큰만(색상 하드코딩 0).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레퍼런스 = guardia-ocr pages/uiws/system, CMS 계약 적응(PageResponse·SUPERADMIN)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DB 스키마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전용 DB cms_db · 계정 cms_user. public 스키마 약 28개 테이블 적재.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MyBatis XML 매퍼 + schema.sql + 후행 멱등 스크립트(91_uiws_port.sql, 92_uiws_system.sql).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UIMS 시스템 테이블: tb_uiws_{dept,company,code_grp,code,sys_user,role,dept_role,program,menu,role_menu} (CREATE IF NOT EXISTS, 시드 ON CONFLICT DO NOTHING).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로그인 보조: cms_user ADD COLUMN IF NOT EXISTS email/login_fail_count/locked/otp_secret/approved (멱등 백필).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충돌 회피: 운영자 cms_user(BIGSERIAL) vs tb_uiws_sys_user(VARCHAR) 별도 유지(미병합).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ERD 요약 자리 (CMS 도메인 + UIMS tb_uiws_* + cms_user 확장 컬럼)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8. 배포 / 운영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항목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값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백엔드 포트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8012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프론트 포트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3011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데이터베이스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cms_db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(온프레미스)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인증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JWT + 2FA, RBAC(SUPERADMIN)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배포 방식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Gitea webhook → Jenkins/deploy_server → systemd 단일 JAR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CI/CD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빌드(mvn+npm) → 단일 JAR → health 검증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