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2377440"/>
          </a:xfrm>
          <a:prstGeom prst="rect">
            <a:avLst/>
          </a:prstGeom>
          <a:solidFill>
            <a:srgbClr val="1F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822960" y="1828800"/>
            <a:ext cx="2377440" cy="635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777240"/>
            <a:ext cx="10545775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4000" b="1">
                <a:solidFill>
                  <a:srgbClr val="FFFFFF"/>
                </a:solidFill>
                <a:latin typeface="맑은 고딕"/>
              </a:rPr>
              <a:t>GUARDiA CMS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651760"/>
            <a:ext cx="1054577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>
                <a:solidFill>
                  <a:srgbClr val="1F3A5F"/>
                </a:solidFill>
                <a:latin typeface="맑은 고딕"/>
              </a:rPr>
              <a:t>운영자지침서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365760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지오정보기술 / GUARDiA Platform / 2026 (시스템 운영자용)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6035040"/>
            <a:ext cx="5486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>
                <a:solidFill>
                  <a:srgbClr val="888888"/>
                </a:solidFill>
                <a:latin typeface="맑은 고딕"/>
              </a:rPr>
              <a:t>GUARDiA Platform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1. 시스템 구성 정보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731520" y="1554480"/>
          <a:ext cx="10728655" cy="2926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64327"/>
                <a:gridCol w="5364328"/>
              </a:tblGrid>
              <a:tr h="365760"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항목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값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솔루션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GUARDiA CMS (com.zioinfo.cms)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백엔드 포트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8012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프론트 포트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3011 (개발) / 운영은 단일 JAR static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데이터베이스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cms_db (전용 계정 cms_user)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AI 엔진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Ollama (온프레미스, 외부 API 미사용)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기동 방식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systemd 단일 JAR (frontend→backend static 번들)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헬스체크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GET /actuator/health → {"status":"UP"}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2. 설치 / 배포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64592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배포 파이프라인: Gitea push → webhook → Jenkins/deploy_server → systemd 단일 JAR 기동.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12848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빌드: 프론트(npm/Vite build) → backend static 번들 → mvn 패키지 → 단일 JAR.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779776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DB 초기화: schema.sql + 후행 멱등 스크립트(91_uiws_port.sql, 92_uiws_system.sql) — sql.init 멱등·continue-on-error.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346704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기동 후 /actuator/health 200/UP 확인으로 배포 검증.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6035040"/>
            <a:ext cx="10545775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>
                <a:solidFill>
                  <a:srgbClr val="888888"/>
                </a:solidFill>
                <a:latin typeface="맑은 고딕"/>
              </a:rPr>
              <a:t>※ 자격증명·비밀번호·내부 IP는 운영 보안 정책상 별도 보안 채널에서만 관리(본 문서 미기재)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3. 환경 / DB 운영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731520" y="1554480"/>
          <a:ext cx="10728655" cy="219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64327"/>
                <a:gridCol w="5364328"/>
              </a:tblGrid>
              <a:tr h="365760"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항목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운영 지침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DB 연결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jdbc PostgreSQL cms_db (localhost). Hikari pool max=3.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스키마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public 약 28개 테이블 + UIMS tb_uiws_* 멱등 적재.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UIMS 컬럼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cms_user에 email/login_fail_count/locked/otp_secret/approved 멱등 추가.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메일 발송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MailSender(미설정 시 LogMailSender 로그 폴백) — 2FA코드·임시비번 발송.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시드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ADMIN/MANAGER/USER 역할, ZIOINFO 거래처, ROOT 부서 (ON CONFLICT DO NOTHING).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4. 권한관리(RBAC) 운영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64592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/api/system/* 는 SecurityConfig SUPERADMIN 전용 — 운영자만 접근.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12848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역할 관리: 역할 생성·역할-메뉴 권한 매핑으로 화면 접근 제어.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779776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사용자 관리: 사용자 CRUD + 비밀번호 초기화·잠금 해제·가입 승인/승인취소.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346704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공통코드·메뉴·부서·거래처 마스터를 시스템관리 화면에서 관리.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913632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/api/public/* (부서·거래처 조회)는 가입화면용 비인증 공개 조회만 허용.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5. 보안 운영 (불변 규칙)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731520" y="1554480"/>
          <a:ext cx="10728655" cy="2560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64327"/>
                <a:gridCol w="5364328"/>
              </a:tblGrid>
              <a:tr h="365760"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항목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지침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인증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JWT + 2FA(verify-token, purpose=2fa는 인증컨텍스트 미설정 — 2FA 우회 차단).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비밀번호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전부 BCrypt 저장. 임시비번/2FA코드는 메일/로그 채널만(응답 미노출).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계정 보호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회원가입 승인 게이트, 아이디찾기 마스킹, 비번초기화 계정열거 방지.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민감정보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IP/SSH/비밀번호/자격증명 API 응답·로그 미노출.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에러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스택트레이스 미노출(UiwsApiException → 핸들러).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AI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Ollama 온프레미스만 — 외부 전송 0.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6. 모니터링 / 헬스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64592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서비스 상태: systemctl is-active guardia-cms = active(running) 확인.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12848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포트 LISTEN: 8012 (java) 확인.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779776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헬스 엔드포인트: curl http://localhost:8012/actuator/health → 200/UP.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346704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메모리: 단일 JAR 기준 약 250M 수준(정상). 크래시/재시작 로그 모니터링.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7. 장애 대응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64592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외부 접속 오류(HTTPS): 도메인 TLS 인증서 SAN에 cms 호스트 포함 여부 확인 — 멀티도메인 인증서 재발급 후 nginx reload.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12848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내부 정상/외부 실패: nginx 프록시 매핑(→8012)은 정상이나 인증서 호스트명 불일치 가능성 점검.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779776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DB 오류(relation does not exist): 후행 멱등 스크립트 적용 여부 확인(91/92 sql).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346704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AI 응답 없음: Ollama 가용성·메모리 점검, degraded 폴백 동작 확인.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913632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스택트레이스/자격증명이 응답에 노출되면 즉시 차단 — 보안 핸들러 점검.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" y="6035040"/>
            <a:ext cx="10545775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>
                <a:solidFill>
                  <a:srgbClr val="888888"/>
                </a:solidFill>
                <a:latin typeface="맑은 고딕"/>
              </a:rPr>
              <a:t>※ 장애 처리 시 자격증명·내부 시크릿은 로그·티켓에 평문 기록 금지(마스킹)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