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CMS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설계서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구성도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JAR(React 19 빌드 → Spring Boot static, 포트 8012) · 프론트 개발 포트 3011.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DB: PostgreSQL 전용 데이터베이스 `cms_db` / 전용 계정 `cms_user`.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엔진: Ollama 온프레미스(포트 11434) · 외부 API 미사용.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OCR·Mall·CRM·ITSM·BI.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구성도 자리 (Client → Spring Boot(static+API) → MyBatis → PostgreSQL / Ollama / ITSM)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인증 / 보안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 기반 + 2차 인증(2FA) — UIWS 인증 레이어 이식.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권한: RBAC(역할 기반 접근 제어) · 관리자/일반 사용자 분리.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자격증명 보호: 민감 자격증명은 AES-256-GCM 암호화 저장(응답 미노출).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감사: 주요 행위 감사로그 기록 · 에러 응답 스택트레이스 미노출.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 불변: IP/SSH/비밀번호/내부 자격증명 API 응답·로그 미노출.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주요 모듈 / API 영역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API 영역 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페이지/포스트/블록 헤드리스·버전관리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게시 워크플로우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draft→review→approved→published·예약게시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콘텐츠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상품콘텐츠·상세 빌더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배너/프로모션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배너·프로모션·기획전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 라이브러리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메뉴/카테고리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메뉴·카테고리·사이트맵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다국어/테마/SEO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다국어·테마/템플릿·SEO/메타/리다이렉트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폼빌더/UGC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폼빌더·게시판/리뷰/댓글/문의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도구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콘텐츠초안·이미지태깅/대체텍스트·SEO제안·번역·추천·리뷰요약·UGC모더레이션(Ollama)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회원/관리자/공통(UIWS)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회원/RBAC·사용자/권한·감사로그·설정 + 업무일지·일정·쪽지·통계 + JWT+2FA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화면 설계 — 메뉴 구성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8655"/>
              </a:tblGrid>
              <a:tr h="219456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 / 화면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개요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콘텐츠/콘텐츠 편집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콘텐츠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배너/프로모션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메뉴/카테고리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테마/템플릿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다국어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SEO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폼빌더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UGC 모더레이션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채널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 분석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도구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사용자/권한(관리자)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감사 로그(관리자)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시스템 설정(관리자)</a:t>
                      </a:r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업무일지·일정·쪽지·업무통계(UIWS)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DB 스키마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전용 DB `cms_db` · 계정 `cms_user` (타 솔루션과 격리).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MyBatis XML 매퍼 + schema.sql 기반 스키마 정의.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초기화: sql.init(멱등 시드) + continue-on-error로 후행 테이블/컬럼 안정 적용.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공통(UIWS) 테이블(TB_*: 업무일지·일정·쪽지·통계) 멱등 이식.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ERD 요약 자리 (도메인 엔티티 + UIWS 공통 TB_* + 감사로그)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AI / 연계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콘텐츠초안·이미지태깅/대체텍스트·SEO제안·번역·추천·리뷰요약·UGC모더레이션(Ollama 온프레미스).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클라이언트: 타임아웃·동시성 제한·폴백(미가용 시 degraded) 내장.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OCR·Mall·CRM·ITSM·BI.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모든 AI 호출은 온프레미스(외부 전송 0) — 데이터 폐쇄망 보존.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연계 시퀀스 자리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배포 / 운영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8012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3011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데이터베이스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cms_db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11434 (온프레미스)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배포 방식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Gitea webhook → Jenkins/deploy_server → systemd 단일 JAR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CI/CD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빌드(mvn+npm) → 단일 JAR → health 검증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