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CMS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개발계획서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지오정보기술 / GUARDiA Platform /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개요 / 배경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 기반 통합 콘텐츠 관리 시스템(Shopping CMS 중심). 헤드리스 콘텐츠(페이지/포스트/블록)·버전관리·게시 워크플로우(draft→review→approved→published)·상품콘텐츠·배너/프로모션·미디어·메뉴/카테고리·다국어/테마·SEO·폼빌더·UGC를 제공하고 Ollama AI와 OCR/Mall/CRM/ITSM/BI를 연계한다.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기술 스택: Spring Boot 3.5(Java 17) + React 19 + MyBatis + PostgreSQL(`cms_db`).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패키지: `com.zioinfo.cms` · 백엔드 포트 8012 · 프론트 포트 3011 · GUARDiA ITSM 연동 9001.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AI는 Ollama 온프레미스 sLLM만 사용(외부 API 미사용) — GUARDiA 보안 불변 규칙 준수.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개발 목표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GUARDiA CMS 핵심 업무 모듈 10개 영역을 단일 플랫폼으로 구현.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관리자 웹(RBAC·감사로그·시스템설정) + 모바일앱 + 공통 업무협업(UIWS) 제공.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Ollama 온프레미스 AI를 업무 흐름에 내재화하여 자동화·의사결정 보조.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GUARDiA 솔루션군과의 데이터 연계로 통합 운영 환경 구축.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개발 범위 — 모듈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모듈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설명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콘텐츠 코어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페이지/포스트/블록 헤드리스·버전관리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게시 워크플로우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draft→review→approved→published·예약게시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 콘텐츠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상품콘텐츠·상세 빌더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배너/프로모션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배너·프로모션·기획전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미디어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미디어 라이브러리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메뉴/카테고리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메뉴·카테고리·사이트맵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다국어/테마/SEO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다국어·테마/템플릿·SEO/메타/리다이렉트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폼빌더/UGC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폼빌더·게시판/리뷰/댓글/문의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 도구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콘텐츠초안·이미지태깅/대체텍스트·SEO제안·번역·추천·리뷰요약·UGC모더레이션(Ollama)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회원/관리자/공통(UIWS)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회원/RBAC·사용자/권한·감사로그·설정 + 업무일지·일정·쪽지·통계 + JWT+2FA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기술 스택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레이어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기술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Backend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Spring Boot 3.5 / Java 17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Frontend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React 19 + Vite + TypeScript + Tailwind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ORM/DB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MyBatis / PostgreSQL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차트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Recharts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온프레미스 sLLM (외부 API 미사용)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빌드/배포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단일 JAR(frontend→backend static) + Gitea + Jenkins CI/CD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시스템 아키텍처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단일 JAR 구성: React 19 프론트엔드 빌드 산출물을 Spring Boot static에 번들(포트 8012).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데이터: MyBatis 매퍼 + PostgreSQL 전용 DB/계정으로 격리.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AI: Ollama 클라이언트(타임아웃·폴백 내장) — 모델 미가용 시 degraded 폴백.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연계: GUARDiA OCR·Mall·CRM·ITSM·BI.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배포: Gitea push → webhook → Jenkins/deploy_server → systemd 단일 JAR 기동.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아키텍처 도식 자리 (단일 JAR · PostgreSQL · Ollama · ITSM 연계)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일정 (WBS 요약)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단계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주요 산출물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분석/설계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요구사항 정의·ERD·API 설계·화면 설계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백엔드 구현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com.zioinfo.cms 도메인·MyBatis 매퍼·REST API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프론트 구현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관리자 웹 화면·대시보드·차트(Recharts)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AI/연계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AI 기능·GUARDiA 솔루션 연계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테스트/배포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QA·CI/CD 자동배포·운영 검증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문서/지침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설계서·사용자/운영자 지침서(완성 후)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기대 효과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업무 모듈 통합으로 운영 효율 향상 및 데이터 일관성 확보.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온프레미스 AI 자동화로 반복 업무·의사결정 보조 시간 절감.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공공기관 폐쇄망 적합(외부 API 미사용·전용 DB 격리·RBAC·감사로그).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GUARDiA 통합 운영 환경에서 솔루션 간 시너지 확보.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