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5" r:id="rId5"/>
    <p:sldId id="266" r:id="rId6"/>
    <p:sldId id="267" r:id="rId7"/>
    <p:sldId id="263" r:id="rId8"/>
    <p:sldId id="275" r:id="rId9"/>
    <p:sldId id="272" r:id="rId10"/>
    <p:sldId id="273" r:id="rId11"/>
    <p:sldId id="274" r:id="rId12"/>
    <p:sldId id="264" r:id="rId13"/>
    <p:sldId id="261" r:id="rId14"/>
    <p:sldId id="262" r:id="rId15"/>
    <p:sldId id="268" r:id="rId16"/>
    <p:sldId id="258" r:id="rId1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E59EB2-7F44-7D00-C3B3-31D3640817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E241F64-2111-0B46-9313-B8DF5EE0FF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10F492-3AE6-0FD6-4169-9056551DC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F0BE17F-37A1-D063-8586-267E45AA1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A733666-E0FC-B4EA-A49E-7754B4A17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357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20C999-23F8-63DC-3FCC-8F32818F9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F2F27BE-27DC-E596-E27C-55D5C548A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2C006D-4DFE-3B68-7E55-72EF90A3F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A4211BB-4138-239D-AD76-EA331D1F1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DFDBDC-BCB2-9516-23A4-35E8518C5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146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2702515-42D6-2795-3C63-5EDA5F13EA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EA9F9B1-B318-57F0-A674-EA7EA0C450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880585-343A-38B8-36D6-48A87E5F1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0EF388-1CCB-1E84-FA00-F6B165878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E22276-7E3D-E433-9D3B-C9FD0812CB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3538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10BDC2-040A-0CBD-7214-8593CFA25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424386" cy="451621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3B9580E-0C7E-94C0-BD22-E25DB1B0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2F3AC3A-676A-897B-469B-2258B7967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1DB3923-7B2B-8115-D13B-1F8EEDA33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1367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C8B041-5A71-859A-2461-B32CD3C1F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8ACC8DA-E6CE-8A56-0721-65E4B7B5F1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656E77E-6840-3800-AEBD-1669A2AA1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85452C2-E77E-6C1D-14D9-8903F3CB5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024CA8-E440-23B2-A88F-C52650EED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041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04520A-A305-CD88-EC1D-D239E3D26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706C20-812A-1BBE-CCDF-031608D563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CCEFC3A-4332-43BD-A944-8CA06264DF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DB989BF-ECC5-AEC1-AF5B-3BC794527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73585B-7DB7-8C6E-539C-34C4B12E4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BD365D5-014A-4200-42C1-5AFBA218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657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8D288E-A387-DFE8-20A5-6DA49F139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4C4F12D-DA20-D313-8D3C-DC7D7AECAA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F1B3E1A-2C59-5BC6-9ECC-D71FD4073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B2ECF8E-3547-DF62-BE68-8104AB86DF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F9CCAA-F2D0-0E2B-FAB1-8E11657D44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0360EB3-CD58-B55A-877C-62689FF1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2B44056-A6B2-2C6B-DFD1-B02AED030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8D69FE8-8EF6-231C-72DC-9CA39EE2B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278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94C99E-A62E-F6CD-B2B0-DD3B383D6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38E946FC-8E23-B9B6-7664-D3E8ABCE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C1BF584-35A9-FC11-A749-39F6C9E1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F84578E-F3D0-DDAE-2F29-10D4989F3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816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0A4D248-F0DB-0B56-30F0-8ECDA487E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BCE3E0A-8CFB-877E-A233-3D4E10106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974AB46-4B43-08F5-A0DE-06DF7B3F2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7136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2B9CA0-AE49-FA49-9989-6426460C2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9F2A8D3-AD1F-B948-8DD3-0C986AB17A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BE57CFF-B77A-B056-E637-F6CFCBC006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FC8AA80-64BC-D58A-7E2E-F0AE0633A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EFE88E8-C53C-622F-B4BA-69079C0F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8C61B9B-22A8-E9B6-2EFE-D69EACA66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75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9127271-F866-7D40-C3C9-1C75A3146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A11C516-A752-9B7C-39BA-51CD842E8B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BABFE17-00B4-6749-FE1A-872C24B53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766ABDB-7B1C-1ADE-7F0C-2BFFBBE9E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E27ED5-3213-7753-0F91-44688E5CC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B5F4C1F-4FC1-4A97-C95B-0F1D49768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404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A8B4FF41-F633-CF70-30BB-A726C62CC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4A51A07-75EB-78F1-88CC-676D98A880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575991-A5DB-ADFB-1722-B04B3CF037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83D680-C92E-468D-A7E0-097CBE6D0C48}" type="datetimeFigureOut">
              <a:rPr lang="ko-KR" altLang="en-US" smtClean="0"/>
              <a:t>2026-07-07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6BD77F1-C9AE-2E02-BD19-DFD5E89E99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E2B45EF-6928-738B-3D95-38EA08F47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CDBCE8-BBCD-4AFA-B6D5-6739D54F4E2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17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AA1AB1-F6A4-60CD-E479-5E142047E6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5400" dirty="0"/>
              <a:t>ITSM </a:t>
            </a:r>
            <a:r>
              <a:rPr lang="ko-KR" altLang="en-US" sz="5400" dirty="0"/>
              <a:t>기능개선 및 장애처리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63A2500-8CB9-732D-3332-FB104AC52E5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2026.07.07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50929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3105D7-8400-E497-5D81-54C105AF58E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09] </a:t>
            </a:r>
            <a:r>
              <a:rPr lang="ko-KR" altLang="en-US" dirty="0"/>
              <a:t>관리자 게시물 삭제 권한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E90B6-ECB4-394F-687D-34A31AD627D1}"/>
              </a:ext>
            </a:extLst>
          </p:cNvPr>
          <p:cNvSpPr txBox="1"/>
          <p:nvPr/>
        </p:nvSpPr>
        <p:spPr>
          <a:xfrm>
            <a:off x="618563" y="5869068"/>
            <a:ext cx="6973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전체 적으로 게시판과 댓글을 관리자 권한에서 삭제가 필요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8D94EA9-14DF-ED3C-ADFC-17E0095361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965" y="951756"/>
            <a:ext cx="3909669" cy="2140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4EE7D15-8052-B4D3-81A2-F2AFEB1F5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666" y="951756"/>
            <a:ext cx="3656741" cy="21858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A16949AF-ACFA-1409-25D2-E17F19AF75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758" y="3155576"/>
            <a:ext cx="3890948" cy="25439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0AE444BD-2588-54F6-B9DA-D4B98C385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674" y="3293130"/>
            <a:ext cx="3692220" cy="23284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61984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3105D7-8400-E497-5D81-54C105AF58E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10] </a:t>
            </a:r>
            <a:r>
              <a:rPr lang="ko-KR" altLang="en-US" dirty="0"/>
              <a:t>댓글 및 조회수 기능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E90B6-ECB4-394F-687D-34A31AD627D1}"/>
              </a:ext>
            </a:extLst>
          </p:cNvPr>
          <p:cNvSpPr txBox="1"/>
          <p:nvPr/>
        </p:nvSpPr>
        <p:spPr>
          <a:xfrm>
            <a:off x="618563" y="5842176"/>
            <a:ext cx="4963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게시판 목록에 조회수와 댓글 수량 표기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4321918-8931-364F-A81F-39732B345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965" y="951756"/>
            <a:ext cx="3909669" cy="2140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D7AEB982-F103-6205-9512-EE80A0FC31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666" y="951756"/>
            <a:ext cx="3656741" cy="21858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7D4A6DBA-B542-0245-E986-EB5BA706F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3758" y="3155576"/>
            <a:ext cx="3890948" cy="25439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4BF0E3E4-A173-9C8B-3B25-942C25909C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8674" y="3293130"/>
            <a:ext cx="3692220" cy="23284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52110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7884E8-16E1-BF35-F747-6C37F0DD005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11] </a:t>
            </a:r>
            <a:r>
              <a:rPr lang="ko-KR" altLang="en-US" dirty="0"/>
              <a:t>그룹웨어에서 자동 로그인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304B12-38C9-4E2E-F0A9-8FB46030D0BE}"/>
              </a:ext>
            </a:extLst>
          </p:cNvPr>
          <p:cNvSpPr txBox="1"/>
          <p:nvPr/>
        </p:nvSpPr>
        <p:spPr>
          <a:xfrm>
            <a:off x="609854" y="6002769"/>
            <a:ext cx="6418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기존에 준비한 </a:t>
            </a:r>
            <a:r>
              <a:rPr lang="en-US" altLang="ko-KR" dirty="0"/>
              <a:t>SSO </a:t>
            </a:r>
            <a:r>
              <a:rPr lang="ko-KR" altLang="en-US" dirty="0"/>
              <a:t>방식이 아닌 </a:t>
            </a:r>
            <a:r>
              <a:rPr lang="en-US" altLang="ko-KR" dirty="0"/>
              <a:t>JWT(Token)</a:t>
            </a:r>
            <a:r>
              <a:rPr lang="ko-KR" altLang="en-US" dirty="0"/>
              <a:t>방식 구현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1438060-A735-E162-E9C1-BF33716C5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491" y="1335441"/>
            <a:ext cx="7280366" cy="319714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616522C0-6189-E8D2-A52C-7E4CA4EF6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51" y="3386518"/>
            <a:ext cx="428685" cy="3810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569A4BB-FA2E-7589-4F6E-B3428F6D9FD6}"/>
              </a:ext>
            </a:extLst>
          </p:cNvPr>
          <p:cNvSpPr txBox="1"/>
          <p:nvPr/>
        </p:nvSpPr>
        <p:spPr>
          <a:xfrm>
            <a:off x="7201989" y="3509556"/>
            <a:ext cx="359394" cy="18466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600" dirty="0"/>
              <a:t>ITSM</a:t>
            </a:r>
            <a:endParaRPr lang="ko-KR" altLang="en-US" sz="600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ECE308C-67CF-70AD-DA37-68D84284B008}"/>
              </a:ext>
            </a:extLst>
          </p:cNvPr>
          <p:cNvSpPr/>
          <p:nvPr/>
        </p:nvSpPr>
        <p:spPr>
          <a:xfrm>
            <a:off x="7184059" y="3381486"/>
            <a:ext cx="427231" cy="3585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9284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BD3B363-CE48-6A4E-73A0-3E4751F6B1A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ko-KR" altLang="en-US" dirty="0"/>
              <a:t>장애처리</a:t>
            </a:r>
            <a:r>
              <a:rPr lang="en-US" altLang="ko-KR" dirty="0"/>
              <a:t>01] </a:t>
            </a:r>
            <a:r>
              <a:rPr lang="ko-KR" altLang="en-US" dirty="0"/>
              <a:t>게시판 뒤로 가기 클릭 시 에러화면 출력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6CC124E5-AE20-BB37-8FF8-04A78A4C5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355" y="1378784"/>
            <a:ext cx="4524581" cy="23005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71BFD67C-B221-A893-8EF1-CEDD0EAB9326}"/>
              </a:ext>
            </a:extLst>
          </p:cNvPr>
          <p:cNvSpPr/>
          <p:nvPr/>
        </p:nvSpPr>
        <p:spPr>
          <a:xfrm>
            <a:off x="5563244" y="2251172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9A08BE8-3A02-EE88-441D-A05BFEA5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7593" y="1309143"/>
            <a:ext cx="4728484" cy="24398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4A90A8B-36A8-6E49-4C65-7397DF7BB4AF}"/>
              </a:ext>
            </a:extLst>
          </p:cNvPr>
          <p:cNvSpPr txBox="1"/>
          <p:nvPr/>
        </p:nvSpPr>
        <p:spPr>
          <a:xfrm>
            <a:off x="618563" y="4052046"/>
            <a:ext cx="11339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점검보고서 상세조회</a:t>
            </a:r>
            <a:r>
              <a:rPr lang="en-US" altLang="ko-KR" dirty="0"/>
              <a:t>＂</a:t>
            </a:r>
            <a:r>
              <a:rPr lang="ko-KR" altLang="en-US" dirty="0"/>
              <a:t>외 전체적으로 게시판에서 화면에서 </a:t>
            </a:r>
            <a:r>
              <a:rPr lang="ko-KR" altLang="en-US" dirty="0" err="1"/>
              <a:t>뒤로가기</a:t>
            </a:r>
            <a:r>
              <a:rPr lang="ko-KR" altLang="en-US" dirty="0"/>
              <a:t> 클릭 시 </a:t>
            </a:r>
            <a:r>
              <a:rPr lang="en-US" altLang="ko-KR" dirty="0"/>
              <a:t>“</a:t>
            </a:r>
            <a:r>
              <a:rPr lang="ko-KR" altLang="en-US" dirty="0"/>
              <a:t>양식 다시 제출 확인</a:t>
            </a:r>
            <a:r>
              <a:rPr lang="en-US" altLang="ko-KR" dirty="0"/>
              <a:t>”</a:t>
            </a:r>
            <a:r>
              <a:rPr lang="ko-KR" altLang="en-US" dirty="0"/>
              <a:t> </a:t>
            </a:r>
            <a:endParaRPr lang="en-US" altLang="ko-KR" dirty="0"/>
          </a:p>
          <a:p>
            <a:r>
              <a:rPr lang="en-US" altLang="ko-KR" dirty="0"/>
              <a:t>         </a:t>
            </a:r>
            <a:r>
              <a:rPr lang="ko-KR" altLang="en-US" dirty="0"/>
              <a:t>화면 출력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6ADECCC-9604-E073-4C4F-426389249F92}"/>
              </a:ext>
            </a:extLst>
          </p:cNvPr>
          <p:cNvSpPr/>
          <p:nvPr/>
        </p:nvSpPr>
        <p:spPr>
          <a:xfrm>
            <a:off x="696174" y="1306284"/>
            <a:ext cx="226937" cy="2392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0256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9530BD-0439-C699-9124-743A91D6B6A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ko-KR" altLang="en-US" dirty="0"/>
              <a:t>장애처리</a:t>
            </a:r>
            <a:r>
              <a:rPr lang="en-US" altLang="ko-KR" dirty="0"/>
              <a:t>02] </a:t>
            </a:r>
            <a:r>
              <a:rPr lang="ko-KR" altLang="en-US" dirty="0"/>
              <a:t>조회 후 목록 선택 시 재 조회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27798E5-FF74-2483-A551-50FED9077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275" y="1044882"/>
            <a:ext cx="3805646" cy="2496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화살표: 오른쪽 4">
            <a:extLst>
              <a:ext uri="{FF2B5EF4-FFF2-40B4-BE49-F238E27FC236}">
                <a16:creationId xmlns:a16="http://schemas.microsoft.com/office/drawing/2014/main" id="{8F6FB4B7-056C-597D-FBDD-555EF1B5D97E}"/>
              </a:ext>
            </a:extLst>
          </p:cNvPr>
          <p:cNvSpPr/>
          <p:nvPr/>
        </p:nvSpPr>
        <p:spPr>
          <a:xfrm>
            <a:off x="5275868" y="1928954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359762F-B818-075B-8897-2AD77680F8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093" y="975361"/>
            <a:ext cx="4179644" cy="25232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1EAED4CC-934B-EF1E-83C0-944316F14BE6}"/>
              </a:ext>
            </a:extLst>
          </p:cNvPr>
          <p:cNvSpPr/>
          <p:nvPr/>
        </p:nvSpPr>
        <p:spPr>
          <a:xfrm>
            <a:off x="10392155" y="1802679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2226D62C-24A8-02B1-C88B-3BE2759BB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910" y="3729084"/>
            <a:ext cx="4465279" cy="20832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E1C8F12B-A573-2FDB-B53A-97D1024731A9}"/>
              </a:ext>
            </a:extLst>
          </p:cNvPr>
          <p:cNvSpPr/>
          <p:nvPr/>
        </p:nvSpPr>
        <p:spPr>
          <a:xfrm>
            <a:off x="5589378" y="4376061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45B8148-1B21-6169-E657-B0BB3D4F68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040" y="3648891"/>
            <a:ext cx="4898629" cy="23025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90D3EE3C-5724-AF78-F590-729F621F8D1C}"/>
              </a:ext>
            </a:extLst>
          </p:cNvPr>
          <p:cNvSpPr/>
          <p:nvPr/>
        </p:nvSpPr>
        <p:spPr>
          <a:xfrm>
            <a:off x="947442" y="1896419"/>
            <a:ext cx="541724" cy="1675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BC8E841-6A47-B4FD-12D8-A2A19AF9BA4F}"/>
              </a:ext>
            </a:extLst>
          </p:cNvPr>
          <p:cNvSpPr/>
          <p:nvPr/>
        </p:nvSpPr>
        <p:spPr>
          <a:xfrm>
            <a:off x="3555659" y="1265046"/>
            <a:ext cx="1094717" cy="2937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548B0BB-7EA0-4436-F767-F48CFA7B1B1F}"/>
              </a:ext>
            </a:extLst>
          </p:cNvPr>
          <p:cNvSpPr/>
          <p:nvPr/>
        </p:nvSpPr>
        <p:spPr>
          <a:xfrm>
            <a:off x="9196251" y="3220120"/>
            <a:ext cx="361405" cy="2937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9A9D8A-07D3-FA00-3B1C-88CCCA17C52A}"/>
              </a:ext>
            </a:extLst>
          </p:cNvPr>
          <p:cNvSpPr/>
          <p:nvPr/>
        </p:nvSpPr>
        <p:spPr>
          <a:xfrm>
            <a:off x="927463" y="5479994"/>
            <a:ext cx="361405" cy="2937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C86C2AA-E929-9137-41AD-9830B9E071D9}"/>
              </a:ext>
            </a:extLst>
          </p:cNvPr>
          <p:cNvSpPr/>
          <p:nvPr/>
        </p:nvSpPr>
        <p:spPr>
          <a:xfrm>
            <a:off x="6390299" y="4683160"/>
            <a:ext cx="4765381" cy="131704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4B72F7B-F66D-D609-857C-1A898593CD21}"/>
              </a:ext>
            </a:extLst>
          </p:cNvPr>
          <p:cNvSpPr/>
          <p:nvPr/>
        </p:nvSpPr>
        <p:spPr>
          <a:xfrm>
            <a:off x="9743099" y="3942931"/>
            <a:ext cx="1447415" cy="3678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1F1D1B-53F9-D018-4EEC-322866B44ED0}"/>
              </a:ext>
            </a:extLst>
          </p:cNvPr>
          <p:cNvSpPr txBox="1"/>
          <p:nvPr/>
        </p:nvSpPr>
        <p:spPr>
          <a:xfrm>
            <a:off x="609854" y="6168237"/>
            <a:ext cx="11240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자산점검관리</a:t>
            </a:r>
            <a:r>
              <a:rPr lang="en-US" altLang="ko-KR" dirty="0"/>
              <a:t>“</a:t>
            </a:r>
            <a:r>
              <a:rPr lang="ko-KR" altLang="en-US" dirty="0"/>
              <a:t>에서 </a:t>
            </a:r>
            <a:r>
              <a:rPr lang="en-US" altLang="ko-KR" dirty="0"/>
              <a:t>“</a:t>
            </a:r>
            <a:r>
              <a:rPr lang="ko-KR" altLang="en-US" dirty="0"/>
              <a:t>화상회의</a:t>
            </a:r>
            <a:r>
              <a:rPr lang="en-US" altLang="ko-KR" dirty="0"/>
              <a:t>”</a:t>
            </a:r>
            <a:r>
              <a:rPr lang="ko-KR" altLang="en-US" dirty="0"/>
              <a:t> 조회 </a:t>
            </a:r>
            <a:r>
              <a:rPr lang="en-US" altLang="ko-KR" dirty="0"/>
              <a:t>-&gt; </a:t>
            </a:r>
            <a:r>
              <a:rPr lang="ko-KR" altLang="en-US" dirty="0"/>
              <a:t>조회 결과 목록 출력 중 문서 번호 선택 </a:t>
            </a:r>
            <a:r>
              <a:rPr lang="en-US" altLang="ko-KR" dirty="0"/>
              <a:t>-&gt; </a:t>
            </a:r>
            <a:r>
              <a:rPr lang="ko-KR" altLang="en-US" dirty="0"/>
              <a:t>해당 문서에서 </a:t>
            </a:r>
            <a:endParaRPr lang="en-US" altLang="ko-KR" dirty="0"/>
          </a:p>
          <a:p>
            <a:r>
              <a:rPr lang="en-US" altLang="ko-KR" dirty="0"/>
              <a:t>         </a:t>
            </a:r>
            <a:r>
              <a:rPr lang="ko-KR" altLang="en-US" dirty="0"/>
              <a:t>수정 선택 </a:t>
            </a:r>
            <a:r>
              <a:rPr lang="en-US" altLang="ko-KR" dirty="0"/>
              <a:t>-&gt; </a:t>
            </a:r>
            <a:r>
              <a:rPr lang="ko-KR" altLang="en-US" dirty="0"/>
              <a:t>수정 화면에서 목록 선택 </a:t>
            </a:r>
            <a:r>
              <a:rPr lang="en-US" altLang="ko-KR" dirty="0"/>
              <a:t>-&gt; “</a:t>
            </a:r>
            <a:r>
              <a:rPr lang="ko-KR" altLang="en-US" dirty="0"/>
              <a:t>자산점검관리</a:t>
            </a:r>
            <a:r>
              <a:rPr lang="en-US" altLang="ko-KR" dirty="0"/>
              <a:t>“</a:t>
            </a:r>
            <a:r>
              <a:rPr lang="ko-KR" altLang="en-US" dirty="0"/>
              <a:t>에서 </a:t>
            </a:r>
            <a:r>
              <a:rPr lang="en-US" altLang="ko-KR" dirty="0"/>
              <a:t>“</a:t>
            </a:r>
            <a:r>
              <a:rPr lang="ko-KR" altLang="en-US" dirty="0"/>
              <a:t>화상회의</a:t>
            </a:r>
            <a:r>
              <a:rPr lang="en-US" altLang="ko-KR" dirty="0"/>
              <a:t>”</a:t>
            </a:r>
            <a:r>
              <a:rPr lang="ko-KR" altLang="en-US" dirty="0"/>
              <a:t> 조회 된 목록이 초기화 됨</a:t>
            </a:r>
          </a:p>
        </p:txBody>
      </p:sp>
    </p:spTree>
    <p:extLst>
      <p:ext uri="{BB962C8B-B14F-4D97-AF65-F5344CB8AC3E}">
        <p14:creationId xmlns:p14="http://schemas.microsoft.com/office/powerpoint/2010/main" val="1826693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C67F9F-B5DA-86F4-83E9-67F3289A78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ko-KR" altLang="en-US" dirty="0"/>
              <a:t>장애처리</a:t>
            </a:r>
            <a:r>
              <a:rPr lang="en-US" altLang="ko-KR" dirty="0"/>
              <a:t>03] </a:t>
            </a:r>
            <a:r>
              <a:rPr lang="ko-KR" altLang="en-US" dirty="0"/>
              <a:t>비밀번호 초기화 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9B8BD26C-1EDF-841A-A112-82E868D27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57" y="1291083"/>
            <a:ext cx="4315427" cy="14194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1512D823-4CB0-55DB-245F-B1139F4234C5}"/>
              </a:ext>
            </a:extLst>
          </p:cNvPr>
          <p:cNvSpPr/>
          <p:nvPr/>
        </p:nvSpPr>
        <p:spPr>
          <a:xfrm>
            <a:off x="5249742" y="1650280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1CB33C-01BA-1F48-F3E7-A2C7C57C591C}"/>
              </a:ext>
            </a:extLst>
          </p:cNvPr>
          <p:cNvSpPr txBox="1"/>
          <p:nvPr/>
        </p:nvSpPr>
        <p:spPr>
          <a:xfrm>
            <a:off x="609854" y="4679076"/>
            <a:ext cx="8071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비밀번호가 틀린 것과 비밀번호 </a:t>
            </a:r>
            <a:r>
              <a:rPr lang="en-US" altLang="ko-KR" dirty="0"/>
              <a:t>5</a:t>
            </a:r>
            <a:r>
              <a:rPr lang="ko-KR" altLang="en-US" dirty="0"/>
              <a:t>회 틀린 것 구분 필요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         KIC </a:t>
            </a:r>
            <a:r>
              <a:rPr lang="ko-KR" altLang="en-US" dirty="0"/>
              <a:t>직원 </a:t>
            </a:r>
            <a:r>
              <a:rPr lang="en-US" altLang="ko-KR" dirty="0"/>
              <a:t>ID” 2220105” </a:t>
            </a:r>
            <a:r>
              <a:rPr lang="ko-KR" altLang="en-US" dirty="0"/>
              <a:t>같이 사번을 사용자 암호 초기화 적용이 안 됨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EBC04C5-26FF-FC4B-7F45-454149D3B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902" y="1225769"/>
            <a:ext cx="4315427" cy="14194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0BC30E-FF79-C866-6EA2-716E744FCAC2}"/>
              </a:ext>
            </a:extLst>
          </p:cNvPr>
          <p:cNvSpPr txBox="1"/>
          <p:nvPr/>
        </p:nvSpPr>
        <p:spPr>
          <a:xfrm>
            <a:off x="6096000" y="1349828"/>
            <a:ext cx="39014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dirty="0"/>
              <a:t>비밀번호가 틀렸습니다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2DBB8E4-8258-8C3A-1D5B-D0C4B5941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073" y="2893461"/>
            <a:ext cx="4315427" cy="14194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5B6F69C-7E43-4D4B-D957-7FAC727BB3EA}"/>
              </a:ext>
            </a:extLst>
          </p:cNvPr>
          <p:cNvSpPr txBox="1"/>
          <p:nvPr/>
        </p:nvSpPr>
        <p:spPr>
          <a:xfrm>
            <a:off x="936171" y="3017520"/>
            <a:ext cx="390144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비밀번호가 </a:t>
            </a:r>
            <a:r>
              <a:rPr lang="en-US" altLang="ko-KR" sz="1400" dirty="0"/>
              <a:t>5</a:t>
            </a:r>
            <a:r>
              <a:rPr lang="ko-KR" altLang="en-US" sz="1400" dirty="0"/>
              <a:t>회 틀려 아이디가 잠금 처리 되었습니다</a:t>
            </a:r>
            <a:r>
              <a:rPr lang="en-US" altLang="ko-KR" sz="1400" dirty="0"/>
              <a:t>. </a:t>
            </a:r>
            <a:r>
              <a:rPr lang="ko-KR" altLang="en-US" sz="1400" dirty="0"/>
              <a:t>관리자에게 문의 부탁드립니다</a:t>
            </a:r>
            <a:r>
              <a:rPr lang="en-US" altLang="ko-KR" sz="1400" dirty="0"/>
              <a:t>.</a:t>
            </a:r>
          </a:p>
          <a:p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2737738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62D2DC-9C64-1503-9D8F-88C5660130C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ko-KR" altLang="en-US" dirty="0"/>
              <a:t>장애처리</a:t>
            </a:r>
            <a:r>
              <a:rPr lang="en-US" altLang="ko-KR" dirty="0"/>
              <a:t>04] </a:t>
            </a:r>
            <a:r>
              <a:rPr lang="ko-KR" altLang="en-US" dirty="0"/>
              <a:t>권한 그룹관리 사용자 조회 후 페이지 넘김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F5F455C-9F93-3915-6177-7CF7138E5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620" y="1257680"/>
            <a:ext cx="4161534" cy="24275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화살표: 오른쪽 4">
            <a:extLst>
              <a:ext uri="{FF2B5EF4-FFF2-40B4-BE49-F238E27FC236}">
                <a16:creationId xmlns:a16="http://schemas.microsoft.com/office/drawing/2014/main" id="{7B43571E-7FC7-273F-5DE7-7A84C003A643}"/>
              </a:ext>
            </a:extLst>
          </p:cNvPr>
          <p:cNvSpPr/>
          <p:nvPr/>
        </p:nvSpPr>
        <p:spPr>
          <a:xfrm>
            <a:off x="5118847" y="1981200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8DFA9B9-2D99-32A1-F5D8-DD371E5F8D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916" y="1241998"/>
            <a:ext cx="4462149" cy="258593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FFE14B-06A3-1665-CCD5-BA7D8E2FC2FC}"/>
              </a:ext>
            </a:extLst>
          </p:cNvPr>
          <p:cNvSpPr txBox="1"/>
          <p:nvPr/>
        </p:nvSpPr>
        <p:spPr>
          <a:xfrm>
            <a:off x="618563" y="4052046"/>
            <a:ext cx="8627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사용자</a:t>
            </a:r>
            <a:r>
              <a:rPr lang="en-US" altLang="ko-KR" dirty="0"/>
              <a:t>ID “</a:t>
            </a:r>
            <a:r>
              <a:rPr lang="en-US" altLang="ko-KR" dirty="0" err="1"/>
              <a:t>kicen</a:t>
            </a:r>
            <a:r>
              <a:rPr lang="en-US" altLang="ko-KR" dirty="0"/>
              <a:t>” </a:t>
            </a:r>
            <a:r>
              <a:rPr lang="ko-KR" altLang="en-US" dirty="0"/>
              <a:t>조회 후 하단 페이지 </a:t>
            </a:r>
            <a:r>
              <a:rPr lang="en-US" altLang="ko-KR" dirty="0"/>
              <a:t>“2” </a:t>
            </a:r>
            <a:r>
              <a:rPr lang="ko-KR" altLang="en-US" dirty="0"/>
              <a:t>선택 시 전체 사용자 정보로 변환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BD06C4D-CC5F-8AD4-1967-2D1648E21552}"/>
              </a:ext>
            </a:extLst>
          </p:cNvPr>
          <p:cNvSpPr/>
          <p:nvPr/>
        </p:nvSpPr>
        <p:spPr>
          <a:xfrm>
            <a:off x="6947647" y="3585882"/>
            <a:ext cx="2626659" cy="3585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996C7E6D-CDE8-BD60-B435-B88CF61859BA}"/>
              </a:ext>
            </a:extLst>
          </p:cNvPr>
          <p:cNvSpPr/>
          <p:nvPr/>
        </p:nvSpPr>
        <p:spPr>
          <a:xfrm>
            <a:off x="1308847" y="1461247"/>
            <a:ext cx="3603812" cy="2510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7048E51-7D6E-7EBA-2124-8D195D609E24}"/>
              </a:ext>
            </a:extLst>
          </p:cNvPr>
          <p:cNvSpPr/>
          <p:nvPr/>
        </p:nvSpPr>
        <p:spPr>
          <a:xfrm>
            <a:off x="1506070" y="3442446"/>
            <a:ext cx="2626659" cy="3585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4223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AF76F5-2AF4-570F-6C62-B776BBFA920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01] </a:t>
            </a:r>
            <a:r>
              <a:rPr lang="ko-KR" altLang="en-US" dirty="0"/>
              <a:t>보고서 </a:t>
            </a:r>
            <a:r>
              <a:rPr lang="ko-KR" altLang="en-US" dirty="0" err="1"/>
              <a:t>양식명</a:t>
            </a:r>
            <a:r>
              <a:rPr lang="ko-KR" altLang="en-US" dirty="0"/>
              <a:t> 등 요약 내용 표시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E76FAB50-0BB8-C112-741B-76AEECE43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47" y="950259"/>
            <a:ext cx="4506347" cy="289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화살표: 위쪽 6">
            <a:extLst>
              <a:ext uri="{FF2B5EF4-FFF2-40B4-BE49-F238E27FC236}">
                <a16:creationId xmlns:a16="http://schemas.microsoft.com/office/drawing/2014/main" id="{92C0F070-9F71-C5FE-4BC3-E778C86544F3}"/>
              </a:ext>
            </a:extLst>
          </p:cNvPr>
          <p:cNvSpPr/>
          <p:nvPr/>
        </p:nvSpPr>
        <p:spPr>
          <a:xfrm>
            <a:off x="1900518" y="1837765"/>
            <a:ext cx="161365" cy="188259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화살표: 오른쪽 7">
            <a:extLst>
              <a:ext uri="{FF2B5EF4-FFF2-40B4-BE49-F238E27FC236}">
                <a16:creationId xmlns:a16="http://schemas.microsoft.com/office/drawing/2014/main" id="{6FCFDF11-D73A-C0B0-DFDB-BA1DA2863EBC}"/>
              </a:ext>
            </a:extLst>
          </p:cNvPr>
          <p:cNvSpPr/>
          <p:nvPr/>
        </p:nvSpPr>
        <p:spPr>
          <a:xfrm>
            <a:off x="5432612" y="1981200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B0AF7D4-026E-9550-9859-AA92A5BDF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3535" y="923365"/>
            <a:ext cx="4506347" cy="28956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화살표: 위쪽 9">
            <a:extLst>
              <a:ext uri="{FF2B5EF4-FFF2-40B4-BE49-F238E27FC236}">
                <a16:creationId xmlns:a16="http://schemas.microsoft.com/office/drawing/2014/main" id="{75CD5DEA-98E7-1400-A438-0137B0FD6E6E}"/>
              </a:ext>
            </a:extLst>
          </p:cNvPr>
          <p:cNvSpPr/>
          <p:nvPr/>
        </p:nvSpPr>
        <p:spPr>
          <a:xfrm>
            <a:off x="7135906" y="1892758"/>
            <a:ext cx="161365" cy="188259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010E9D-2D1F-E6FA-D280-2C0AE2BD73C6}"/>
              </a:ext>
            </a:extLst>
          </p:cNvPr>
          <p:cNvSpPr txBox="1"/>
          <p:nvPr/>
        </p:nvSpPr>
        <p:spPr>
          <a:xfrm>
            <a:off x="6714566" y="2098057"/>
            <a:ext cx="3612776" cy="2616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100" dirty="0"/>
              <a:t>kicen27_정기점검_소프트웨어(</a:t>
            </a:r>
            <a:r>
              <a:rPr lang="ko-KR" altLang="en-US" sz="1100" dirty="0" err="1"/>
              <a:t>Webtob_Windows</a:t>
            </a:r>
            <a:r>
              <a:rPr lang="ko-KR" altLang="en-US" sz="1100" dirty="0"/>
              <a:t>)_v1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1839BC-C17A-878B-0DDB-49BC8BCB2013}"/>
              </a:ext>
            </a:extLst>
          </p:cNvPr>
          <p:cNvSpPr txBox="1"/>
          <p:nvPr/>
        </p:nvSpPr>
        <p:spPr>
          <a:xfrm>
            <a:off x="618563" y="4052046"/>
            <a:ext cx="104413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현재 보고서 양식명에 </a:t>
            </a:r>
            <a:r>
              <a:rPr lang="en-US" altLang="ko-KR" dirty="0"/>
              <a:t>“kicen27_</a:t>
            </a:r>
            <a:r>
              <a:rPr lang="ko-KR" altLang="en-US" dirty="0"/>
              <a:t>정기점검</a:t>
            </a:r>
            <a:r>
              <a:rPr lang="en-US" altLang="ko-KR" dirty="0"/>
              <a:t>_</a:t>
            </a:r>
            <a:r>
              <a:rPr lang="ko-KR" altLang="en-US" dirty="0"/>
              <a:t>소프트웨어</a:t>
            </a:r>
            <a:r>
              <a:rPr lang="en-US" altLang="ko-KR" dirty="0"/>
              <a:t>(We…”</a:t>
            </a:r>
            <a:r>
              <a:rPr lang="ko-KR" altLang="en-US" dirty="0"/>
              <a:t>로만 표시</a:t>
            </a:r>
            <a:r>
              <a:rPr lang="en-US" altLang="ko-KR" dirty="0"/>
              <a:t>, </a:t>
            </a:r>
            <a:r>
              <a:rPr lang="ko-KR" altLang="en-US" dirty="0"/>
              <a:t>전체 양식명으로 표시</a:t>
            </a:r>
            <a:r>
              <a:rPr lang="en-US" altLang="ko-KR" dirty="0"/>
              <a:t> </a:t>
            </a:r>
          </a:p>
          <a:p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0FDB79-DD78-45DA-280C-93A41BDEE3F5}"/>
              </a:ext>
            </a:extLst>
          </p:cNvPr>
          <p:cNvSpPr txBox="1"/>
          <p:nvPr/>
        </p:nvSpPr>
        <p:spPr>
          <a:xfrm>
            <a:off x="6803887" y="1648577"/>
            <a:ext cx="857056" cy="215444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r>
              <a:rPr lang="ko-KR" altLang="en-US" sz="400" dirty="0"/>
              <a:t>kicen27_정기점검_소프트웨어(</a:t>
            </a:r>
            <a:r>
              <a:rPr lang="ko-KR" altLang="en-US" sz="400" dirty="0" err="1"/>
              <a:t>Webtob_Windows</a:t>
            </a:r>
            <a:r>
              <a:rPr lang="ko-KR" altLang="en-US" sz="400" dirty="0"/>
              <a:t>)_v1</a:t>
            </a:r>
          </a:p>
        </p:txBody>
      </p:sp>
    </p:spTree>
    <p:extLst>
      <p:ext uri="{BB962C8B-B14F-4D97-AF65-F5344CB8AC3E}">
        <p14:creationId xmlns:p14="http://schemas.microsoft.com/office/powerpoint/2010/main" val="1409161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9AAA1A-3E0E-595C-D4BB-B5F4950081D2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02] </a:t>
            </a:r>
            <a:r>
              <a:rPr lang="ko-KR" altLang="en-US" dirty="0"/>
              <a:t>다수의 문서 선택 후 프린트 및 승인 기능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078CEE4-EAF0-976F-F6F7-D569206BA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91" y="1014879"/>
            <a:ext cx="4239492" cy="27852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C771C1-47EE-60E9-E250-FAFA165F8AB6}"/>
              </a:ext>
            </a:extLst>
          </p:cNvPr>
          <p:cNvSpPr txBox="1"/>
          <p:nvPr/>
        </p:nvSpPr>
        <p:spPr>
          <a:xfrm>
            <a:off x="507726" y="3938727"/>
            <a:ext cx="906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관리자</a:t>
            </a:r>
            <a:r>
              <a:rPr lang="en-US" altLang="ko-KR" dirty="0"/>
              <a:t>”</a:t>
            </a:r>
            <a:r>
              <a:rPr lang="ko-KR" altLang="en-US" dirty="0"/>
              <a:t> 및 </a:t>
            </a:r>
            <a:r>
              <a:rPr lang="en-US" altLang="ko-KR" dirty="0"/>
              <a:t>“</a:t>
            </a:r>
            <a:r>
              <a:rPr lang="en-US" altLang="ko-KR" dirty="0" err="1"/>
              <a:t>kic_it</a:t>
            </a:r>
            <a:r>
              <a:rPr lang="en-US" altLang="ko-KR" dirty="0"/>
              <a:t>” </a:t>
            </a:r>
            <a:r>
              <a:rPr lang="ko-KR" altLang="en-US" dirty="0"/>
              <a:t>사용자는 다수의 문서 선택 후 </a:t>
            </a:r>
            <a:r>
              <a:rPr lang="en-US" altLang="ko-KR" dirty="0"/>
              <a:t>“</a:t>
            </a:r>
            <a:r>
              <a:rPr lang="ko-KR" altLang="en-US" dirty="0"/>
              <a:t>프린트</a:t>
            </a:r>
            <a:r>
              <a:rPr lang="en-US" altLang="ko-KR" dirty="0"/>
              <a:t>”</a:t>
            </a:r>
            <a:r>
              <a:rPr lang="ko-KR" altLang="en-US" dirty="0"/>
              <a:t> 및 </a:t>
            </a:r>
            <a:r>
              <a:rPr lang="en-US" altLang="ko-KR" dirty="0"/>
              <a:t>“</a:t>
            </a:r>
            <a:r>
              <a:rPr lang="ko-KR" altLang="en-US" dirty="0"/>
              <a:t>승인</a:t>
            </a:r>
            <a:r>
              <a:rPr lang="en-US" altLang="ko-KR" dirty="0"/>
              <a:t>”</a:t>
            </a:r>
            <a:r>
              <a:rPr lang="ko-KR" altLang="en-US" dirty="0"/>
              <a:t> 기능 필요</a:t>
            </a:r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F1FBB695-8A88-61EB-CF8D-48926FF1C49E}"/>
              </a:ext>
            </a:extLst>
          </p:cNvPr>
          <p:cNvSpPr/>
          <p:nvPr/>
        </p:nvSpPr>
        <p:spPr>
          <a:xfrm>
            <a:off x="5026212" y="2064327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0B6ADA2-5FE2-F787-C5B9-5E2527F37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873" y="1010260"/>
            <a:ext cx="4239492" cy="27852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F856AA08-DFD5-0D39-D43B-F7A7047CBDB1}"/>
              </a:ext>
            </a:extLst>
          </p:cNvPr>
          <p:cNvSpPr/>
          <p:nvPr/>
        </p:nvSpPr>
        <p:spPr>
          <a:xfrm>
            <a:off x="8946108" y="3582537"/>
            <a:ext cx="361665" cy="122830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>
                <a:solidFill>
                  <a:schemeClr val="tx1"/>
                </a:solidFill>
              </a:rPr>
              <a:t>승인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468B67A2-B979-58F8-B739-B9E7CCC2EF47}"/>
              </a:ext>
            </a:extLst>
          </p:cNvPr>
          <p:cNvSpPr/>
          <p:nvPr/>
        </p:nvSpPr>
        <p:spPr>
          <a:xfrm>
            <a:off x="9419236" y="3584809"/>
            <a:ext cx="502686" cy="12055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>
                <a:solidFill>
                  <a:schemeClr val="tx1"/>
                </a:solidFill>
              </a:rPr>
              <a:t>프린트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27BA6C6-9525-1C7A-9536-E0ADCC0F543A}"/>
              </a:ext>
            </a:extLst>
          </p:cNvPr>
          <p:cNvSpPr txBox="1"/>
          <p:nvPr/>
        </p:nvSpPr>
        <p:spPr>
          <a:xfrm>
            <a:off x="5711589" y="1965277"/>
            <a:ext cx="224742" cy="10310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  <a:endParaRPr lang="en-US" altLang="ko-KR" sz="400" dirty="0">
              <a:solidFill>
                <a:srgbClr val="C00000"/>
              </a:solidFill>
            </a:endParaRPr>
          </a:p>
          <a:p>
            <a:endParaRPr lang="en-US" altLang="ko-KR" sz="500" dirty="0">
              <a:solidFill>
                <a:srgbClr val="C00000"/>
              </a:solidFill>
            </a:endParaRPr>
          </a:p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</a:p>
          <a:p>
            <a:endParaRPr lang="en-US" altLang="ko-KR" sz="500" dirty="0">
              <a:solidFill>
                <a:srgbClr val="C00000"/>
              </a:solidFill>
            </a:endParaRPr>
          </a:p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</a:p>
          <a:p>
            <a:endParaRPr lang="en-US" altLang="ko-KR" sz="500" dirty="0">
              <a:solidFill>
                <a:srgbClr val="C00000"/>
              </a:solidFill>
            </a:endParaRPr>
          </a:p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</a:p>
          <a:p>
            <a:endParaRPr lang="en-US" altLang="ko-KR" sz="500" dirty="0">
              <a:solidFill>
                <a:srgbClr val="C00000"/>
              </a:solidFill>
            </a:endParaRPr>
          </a:p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</a:p>
          <a:p>
            <a:endParaRPr lang="en-US" altLang="ko-KR" sz="500" dirty="0">
              <a:solidFill>
                <a:srgbClr val="C00000"/>
              </a:solidFill>
            </a:endParaRPr>
          </a:p>
          <a:p>
            <a:r>
              <a:rPr lang="en-US" altLang="ko-KR" sz="500" dirty="0">
                <a:solidFill>
                  <a:srgbClr val="C00000"/>
                </a:solidFill>
              </a:rPr>
              <a:t>V</a:t>
            </a:r>
          </a:p>
          <a:p>
            <a:endParaRPr lang="ko-KR" altLang="en-US" sz="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23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9092D75-1F31-D526-6C15-EA2D8F80D81E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03] </a:t>
            </a:r>
            <a:r>
              <a:rPr lang="ko-KR" altLang="en-US" dirty="0"/>
              <a:t>서비스 항목 선택기능 제거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6F8E08D-A875-5D47-8E9A-3D73F5E68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12" y="1055512"/>
            <a:ext cx="4498113" cy="22885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8C22D23-3820-D31C-72F9-9477BC38F8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8" y="1051634"/>
            <a:ext cx="4433597" cy="22924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68249979-AEC0-4245-39A5-8CAE717C5F30}"/>
              </a:ext>
            </a:extLst>
          </p:cNvPr>
          <p:cNvSpPr/>
          <p:nvPr/>
        </p:nvSpPr>
        <p:spPr>
          <a:xfrm>
            <a:off x="5597831" y="1928948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23B6BA-B16C-F63D-ACA5-50644C71EAC4}"/>
              </a:ext>
            </a:extLst>
          </p:cNvPr>
          <p:cNvSpPr txBox="1"/>
          <p:nvPr/>
        </p:nvSpPr>
        <p:spPr>
          <a:xfrm>
            <a:off x="507726" y="3938727"/>
            <a:ext cx="852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서비스신청</a:t>
            </a:r>
            <a:r>
              <a:rPr lang="en-US" altLang="ko-KR" dirty="0"/>
              <a:t>”</a:t>
            </a:r>
            <a:r>
              <a:rPr lang="ko-KR" altLang="en-US" dirty="0"/>
              <a:t> 시 </a:t>
            </a:r>
            <a:r>
              <a:rPr lang="en-US" altLang="ko-KR" dirty="0"/>
              <a:t>“</a:t>
            </a:r>
            <a:r>
              <a:rPr lang="ko-KR" altLang="en-US" dirty="0"/>
              <a:t>서비스</a:t>
            </a:r>
            <a:r>
              <a:rPr lang="en-US" altLang="ko-KR" dirty="0"/>
              <a:t>＂</a:t>
            </a:r>
            <a:r>
              <a:rPr lang="ko-KR" altLang="en-US" dirty="0"/>
              <a:t>항목이 선택이 아닌 </a:t>
            </a:r>
            <a:r>
              <a:rPr lang="en-US" altLang="ko-KR" dirty="0"/>
              <a:t>“SR</a:t>
            </a:r>
            <a:r>
              <a:rPr lang="ko-KR" altLang="en-US" dirty="0"/>
              <a:t>기본요청양식</a:t>
            </a:r>
            <a:r>
              <a:rPr lang="en-US" altLang="ko-KR" dirty="0"/>
              <a:t>”</a:t>
            </a:r>
            <a:r>
              <a:rPr lang="ko-KR" altLang="en-US" dirty="0"/>
              <a:t>으로 지정</a:t>
            </a:r>
          </a:p>
        </p:txBody>
      </p:sp>
    </p:spTree>
    <p:extLst>
      <p:ext uri="{BB962C8B-B14F-4D97-AF65-F5344CB8AC3E}">
        <p14:creationId xmlns:p14="http://schemas.microsoft.com/office/powerpoint/2010/main" val="307951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69535A-666D-5F41-C71B-F9658E004B96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04] </a:t>
            </a:r>
            <a:r>
              <a:rPr lang="ko-KR" altLang="en-US" dirty="0"/>
              <a:t>권한그룹관리에 가입상태 표시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0C17B21-A594-762B-42E2-751AC9AB9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77" y="835854"/>
            <a:ext cx="7166541" cy="46113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25DF3F0-7A80-BF73-8400-EAD0610D4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2712" y="880175"/>
            <a:ext cx="2247800" cy="44868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D603AE95-9180-EE59-ED77-3E80A7F6F965}"/>
              </a:ext>
            </a:extLst>
          </p:cNvPr>
          <p:cNvSpPr/>
          <p:nvPr/>
        </p:nvSpPr>
        <p:spPr>
          <a:xfrm>
            <a:off x="7975526" y="2843354"/>
            <a:ext cx="582706" cy="55581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718840-21C5-2D63-492A-B6AA9932E76B}"/>
              </a:ext>
            </a:extLst>
          </p:cNvPr>
          <p:cNvSpPr txBox="1"/>
          <p:nvPr/>
        </p:nvSpPr>
        <p:spPr>
          <a:xfrm>
            <a:off x="609854" y="5715390"/>
            <a:ext cx="11194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권한그룹관리</a:t>
            </a:r>
            <a:r>
              <a:rPr lang="en-US" altLang="ko-KR" dirty="0"/>
              <a:t>” </a:t>
            </a:r>
            <a:r>
              <a:rPr lang="ko-KR" altLang="en-US" dirty="0"/>
              <a:t>사용자 유형이 아닌 </a:t>
            </a:r>
            <a:r>
              <a:rPr lang="en-US" altLang="ko-KR" dirty="0"/>
              <a:t>“</a:t>
            </a:r>
            <a:r>
              <a:rPr lang="ko-KR" altLang="en-US" dirty="0"/>
              <a:t>가입상태</a:t>
            </a:r>
            <a:r>
              <a:rPr lang="en-US" altLang="ko-KR" dirty="0"/>
              <a:t>“ </a:t>
            </a:r>
            <a:r>
              <a:rPr lang="ko-KR" altLang="en-US" dirty="0"/>
              <a:t>표시 필요</a:t>
            </a:r>
            <a:r>
              <a:rPr lang="en-US" altLang="ko-KR" dirty="0"/>
              <a:t>, </a:t>
            </a:r>
            <a:r>
              <a:rPr lang="ko-KR" altLang="en-US" dirty="0"/>
              <a:t>가입상태가</a:t>
            </a:r>
            <a:r>
              <a:rPr lang="en-US" altLang="ko-KR" dirty="0"/>
              <a:t>”</a:t>
            </a:r>
            <a:r>
              <a:rPr lang="ko-KR" altLang="en-US" dirty="0"/>
              <a:t>회원 가입 삭제 상태</a:t>
            </a:r>
            <a:r>
              <a:rPr lang="en-US" altLang="ko-KR" dirty="0"/>
              <a:t>“ </a:t>
            </a:r>
            <a:r>
              <a:rPr lang="ko-KR" altLang="en-US" dirty="0"/>
              <a:t>일 경우</a:t>
            </a:r>
            <a:endParaRPr lang="en-US" altLang="ko-KR" dirty="0"/>
          </a:p>
          <a:p>
            <a:r>
              <a:rPr lang="en-US" altLang="ko-KR" dirty="0"/>
              <a:t>“</a:t>
            </a:r>
            <a:r>
              <a:rPr lang="ko-KR" altLang="en-US" dirty="0"/>
              <a:t>등록여부</a:t>
            </a:r>
            <a:r>
              <a:rPr lang="en-US" altLang="ko-KR" dirty="0"/>
              <a:t>“ </a:t>
            </a:r>
            <a:r>
              <a:rPr lang="ko-KR" altLang="en-US" dirty="0"/>
              <a:t>에서 자동 </a:t>
            </a:r>
            <a:r>
              <a:rPr lang="en-US" altLang="ko-KR" dirty="0"/>
              <a:t>“N”</a:t>
            </a:r>
            <a:r>
              <a:rPr lang="ko-KR" altLang="en-US" dirty="0"/>
              <a:t>로 처리</a:t>
            </a:r>
          </a:p>
        </p:txBody>
      </p:sp>
    </p:spTree>
    <p:extLst>
      <p:ext uri="{BB962C8B-B14F-4D97-AF65-F5344CB8AC3E}">
        <p14:creationId xmlns:p14="http://schemas.microsoft.com/office/powerpoint/2010/main" val="1752539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CEC9373-70C1-F55B-B988-B53C422E581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05] </a:t>
            </a:r>
            <a:r>
              <a:rPr lang="ko-KR" altLang="en-US" dirty="0"/>
              <a:t>업무사용자관리 수정 기본 </a:t>
            </a:r>
            <a:r>
              <a:rPr lang="ko-KR" altLang="en-US" dirty="0" err="1"/>
              <a:t>그룹아이디</a:t>
            </a:r>
            <a:r>
              <a:rPr lang="ko-KR" altLang="en-US" dirty="0"/>
              <a:t> 변경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72D5016-E6BE-3B9A-F008-417B330C0D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896" y="932444"/>
            <a:ext cx="8032579" cy="50982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2BB99C-EFE9-C872-1964-0C83C10E06B8}"/>
              </a:ext>
            </a:extLst>
          </p:cNvPr>
          <p:cNvSpPr txBox="1"/>
          <p:nvPr/>
        </p:nvSpPr>
        <p:spPr>
          <a:xfrm>
            <a:off x="609854" y="6107274"/>
            <a:ext cx="6811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 err="1"/>
              <a:t>그룹아이디</a:t>
            </a:r>
            <a:r>
              <a:rPr lang="en-US" altLang="ko-KR" dirty="0"/>
              <a:t>”</a:t>
            </a:r>
            <a:r>
              <a:rPr lang="ko-KR" altLang="en-US" dirty="0"/>
              <a:t>가 </a:t>
            </a:r>
            <a:r>
              <a:rPr lang="en-US" altLang="ko-KR" dirty="0"/>
              <a:t>“</a:t>
            </a:r>
            <a:r>
              <a:rPr lang="ko-KR" altLang="en-US" dirty="0"/>
              <a:t>선택하세요</a:t>
            </a:r>
            <a:r>
              <a:rPr lang="en-US" altLang="ko-KR" dirty="0"/>
              <a:t>” </a:t>
            </a:r>
            <a:r>
              <a:rPr lang="ko-KR" altLang="en-US" dirty="0"/>
              <a:t>기본</a:t>
            </a:r>
            <a:r>
              <a:rPr lang="en-US" altLang="ko-KR" dirty="0"/>
              <a:t>, ”KIC”</a:t>
            </a:r>
            <a:r>
              <a:rPr lang="ko-KR" altLang="en-US" dirty="0"/>
              <a:t>가 기본으로 변경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5ABDD343-2CF9-C094-6132-D84FC3AF1766}"/>
              </a:ext>
            </a:extLst>
          </p:cNvPr>
          <p:cNvSpPr/>
          <p:nvPr/>
        </p:nvSpPr>
        <p:spPr>
          <a:xfrm>
            <a:off x="2635623" y="4688540"/>
            <a:ext cx="2626659" cy="35858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908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8446AC-EB72-B19F-68B7-D5A667691CB0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06] </a:t>
            </a:r>
            <a:r>
              <a:rPr lang="ko-KR" altLang="en-US" dirty="0"/>
              <a:t>문서 번호와 제목 선택 가능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B31C979-EBAF-CB05-C887-331EB00B4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13" y="1095049"/>
            <a:ext cx="11279174" cy="4667901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F9E8BF76-009F-F40C-EF37-FA47C39E702D}"/>
              </a:ext>
            </a:extLst>
          </p:cNvPr>
          <p:cNvSpPr/>
          <p:nvPr/>
        </p:nvSpPr>
        <p:spPr>
          <a:xfrm>
            <a:off x="469750" y="1152091"/>
            <a:ext cx="1777061" cy="470006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21CBCCD-E58E-129A-9FA5-5F41984106FB}"/>
              </a:ext>
            </a:extLst>
          </p:cNvPr>
          <p:cNvSpPr/>
          <p:nvPr/>
        </p:nvSpPr>
        <p:spPr>
          <a:xfrm>
            <a:off x="6012756" y="1086777"/>
            <a:ext cx="2826444" cy="470006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A748FC-4003-8EB8-182A-420048FEDA33}"/>
              </a:ext>
            </a:extLst>
          </p:cNvPr>
          <p:cNvSpPr txBox="1"/>
          <p:nvPr/>
        </p:nvSpPr>
        <p:spPr>
          <a:xfrm>
            <a:off x="609854" y="6002769"/>
            <a:ext cx="84128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모든 게시판이 공통으로 현재 </a:t>
            </a:r>
            <a:r>
              <a:rPr lang="en-US" altLang="ko-KR" dirty="0"/>
              <a:t>“</a:t>
            </a:r>
            <a:r>
              <a:rPr lang="ko-KR" altLang="en-US" dirty="0"/>
              <a:t>문서번호</a:t>
            </a:r>
            <a:r>
              <a:rPr lang="en-US" altLang="ko-KR" dirty="0"/>
              <a:t>“ </a:t>
            </a:r>
            <a:r>
              <a:rPr lang="ko-KR" altLang="en-US" dirty="0"/>
              <a:t>만 선택 가능 </a:t>
            </a:r>
            <a:r>
              <a:rPr lang="en-US" altLang="ko-KR" dirty="0"/>
              <a:t>“</a:t>
            </a:r>
            <a:r>
              <a:rPr lang="ko-KR" altLang="en-US" dirty="0"/>
              <a:t>제목</a:t>
            </a:r>
            <a:r>
              <a:rPr lang="en-US" altLang="ko-KR" dirty="0"/>
              <a:t>“ </a:t>
            </a:r>
            <a:r>
              <a:rPr lang="ko-KR" altLang="en-US" dirty="0"/>
              <a:t>선택도 필요</a:t>
            </a:r>
          </a:p>
        </p:txBody>
      </p:sp>
    </p:spTree>
    <p:extLst>
      <p:ext uri="{BB962C8B-B14F-4D97-AF65-F5344CB8AC3E}">
        <p14:creationId xmlns:p14="http://schemas.microsoft.com/office/powerpoint/2010/main" val="791207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3105D7-8400-E497-5D81-54C105AF58E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07] “</a:t>
            </a:r>
            <a:r>
              <a:rPr lang="ko-KR" altLang="en-US" dirty="0"/>
              <a:t>사용자 관리</a:t>
            </a:r>
            <a:r>
              <a:rPr lang="en-US" altLang="ko-KR" dirty="0"/>
              <a:t>” </a:t>
            </a:r>
            <a:r>
              <a:rPr lang="ko-KR" altLang="en-US" dirty="0"/>
              <a:t>메뉴 수정 및 불필요 기능 제거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8E90B6-ECB4-394F-687D-34A31AD627D1}"/>
              </a:ext>
            </a:extLst>
          </p:cNvPr>
          <p:cNvSpPr txBox="1"/>
          <p:nvPr/>
        </p:nvSpPr>
        <p:spPr>
          <a:xfrm>
            <a:off x="618563" y="5671843"/>
            <a:ext cx="10364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</a:t>
            </a:r>
            <a:r>
              <a:rPr lang="ko-KR" altLang="en-US" dirty="0"/>
              <a:t>사이드 메뉴에 있는 </a:t>
            </a:r>
            <a:r>
              <a:rPr lang="en-US" altLang="ko-KR" dirty="0"/>
              <a:t>“</a:t>
            </a:r>
            <a:r>
              <a:rPr lang="ko-KR" altLang="en-US" dirty="0"/>
              <a:t>사용자관리</a:t>
            </a:r>
            <a:r>
              <a:rPr lang="en-US" altLang="ko-KR" dirty="0"/>
              <a:t>”, “</a:t>
            </a:r>
            <a:r>
              <a:rPr lang="ko-KR" altLang="en-US" dirty="0"/>
              <a:t>개인정보수정</a:t>
            </a:r>
            <a:r>
              <a:rPr lang="en-US" altLang="ko-KR" dirty="0"/>
              <a:t>”, “</a:t>
            </a:r>
            <a:r>
              <a:rPr lang="ko-KR" altLang="en-US" dirty="0"/>
              <a:t>사용자관리</a:t>
            </a:r>
            <a:r>
              <a:rPr lang="en-US" altLang="ko-KR" dirty="0"/>
              <a:t>“</a:t>
            </a:r>
            <a:r>
              <a:rPr lang="ko-KR" altLang="en-US" dirty="0"/>
              <a:t>로 각 각의 메인 </a:t>
            </a:r>
            <a:r>
              <a:rPr lang="ko-KR" altLang="en-US" dirty="0" err="1"/>
              <a:t>메뉴명</a:t>
            </a:r>
            <a:r>
              <a:rPr lang="ko-KR" altLang="en-US" dirty="0"/>
              <a:t> 통일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DB7032C-5210-3128-89DA-6ED7F1E319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53" y="885124"/>
            <a:ext cx="8534400" cy="45532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F1F7EA2-BFCD-6531-760C-B73EDBD3013C}"/>
              </a:ext>
            </a:extLst>
          </p:cNvPr>
          <p:cNvSpPr/>
          <p:nvPr/>
        </p:nvSpPr>
        <p:spPr>
          <a:xfrm>
            <a:off x="770964" y="2976282"/>
            <a:ext cx="1488142" cy="7530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29993EB-FE16-741E-4728-F29843B0BC1A}"/>
              </a:ext>
            </a:extLst>
          </p:cNvPr>
          <p:cNvSpPr/>
          <p:nvPr/>
        </p:nvSpPr>
        <p:spPr>
          <a:xfrm>
            <a:off x="2268068" y="914399"/>
            <a:ext cx="1488142" cy="2510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70A139C7-6283-D5FD-4146-DA21E9E718FE}"/>
              </a:ext>
            </a:extLst>
          </p:cNvPr>
          <p:cNvSpPr/>
          <p:nvPr/>
        </p:nvSpPr>
        <p:spPr>
          <a:xfrm>
            <a:off x="7580285" y="914400"/>
            <a:ext cx="1800652" cy="2510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35BA9358-BE22-F582-775F-607BB316F823}"/>
              </a:ext>
            </a:extLst>
          </p:cNvPr>
          <p:cNvSpPr/>
          <p:nvPr/>
        </p:nvSpPr>
        <p:spPr>
          <a:xfrm>
            <a:off x="2794474" y="1792851"/>
            <a:ext cx="3859859" cy="53806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711304B3-5B61-98D9-6BA4-BE8E0E8DE205}"/>
              </a:ext>
            </a:extLst>
          </p:cNvPr>
          <p:cNvSpPr/>
          <p:nvPr/>
        </p:nvSpPr>
        <p:spPr>
          <a:xfrm>
            <a:off x="2794473" y="3191348"/>
            <a:ext cx="3859859" cy="53806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D3A5050-953A-278C-D9CD-977C7019213B}"/>
              </a:ext>
            </a:extLst>
          </p:cNvPr>
          <p:cNvSpPr/>
          <p:nvPr/>
        </p:nvSpPr>
        <p:spPr>
          <a:xfrm>
            <a:off x="2704825" y="5124231"/>
            <a:ext cx="3859859" cy="27611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80E7A9-8830-16BA-F03C-88B0FB7FDCA8}"/>
              </a:ext>
            </a:extLst>
          </p:cNvPr>
          <p:cNvSpPr txBox="1"/>
          <p:nvPr/>
        </p:nvSpPr>
        <p:spPr>
          <a:xfrm>
            <a:off x="3962401" y="914402"/>
            <a:ext cx="466794" cy="2616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100" dirty="0"/>
              <a:t>수정</a:t>
            </a:r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335834CC-A9F3-39DC-7211-673DEB0A0A6C}"/>
              </a:ext>
            </a:extLst>
          </p:cNvPr>
          <p:cNvCxnSpPr>
            <a:stCxn id="9" idx="3"/>
            <a:endCxn id="14" idx="1"/>
          </p:cNvCxnSpPr>
          <p:nvPr/>
        </p:nvCxnSpPr>
        <p:spPr>
          <a:xfrm>
            <a:off x="3756210" y="1039905"/>
            <a:ext cx="206191" cy="53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B3D3559-EF5D-231D-2461-9661B975A4AF}"/>
              </a:ext>
            </a:extLst>
          </p:cNvPr>
          <p:cNvSpPr txBox="1"/>
          <p:nvPr/>
        </p:nvSpPr>
        <p:spPr>
          <a:xfrm>
            <a:off x="9592236" y="932332"/>
            <a:ext cx="466794" cy="2616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100" dirty="0"/>
              <a:t>수정</a:t>
            </a: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8C509829-904D-6450-C352-1235342D110E}"/>
              </a:ext>
            </a:extLst>
          </p:cNvPr>
          <p:cNvCxnSpPr>
            <a:endCxn id="17" idx="1"/>
          </p:cNvCxnSpPr>
          <p:nvPr/>
        </p:nvCxnSpPr>
        <p:spPr>
          <a:xfrm>
            <a:off x="9386045" y="1057835"/>
            <a:ext cx="206191" cy="53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7584076-75E9-994C-AED8-630A3B2AF9A5}"/>
              </a:ext>
            </a:extLst>
          </p:cNvPr>
          <p:cNvSpPr txBox="1"/>
          <p:nvPr/>
        </p:nvSpPr>
        <p:spPr>
          <a:xfrm>
            <a:off x="6857999" y="1846732"/>
            <a:ext cx="466794" cy="2616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100" dirty="0"/>
              <a:t>삭제</a:t>
            </a:r>
          </a:p>
        </p:txBody>
      </p: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69B1EE07-4E70-88EB-D01C-C30F15F89C69}"/>
              </a:ext>
            </a:extLst>
          </p:cNvPr>
          <p:cNvCxnSpPr>
            <a:endCxn id="19" idx="1"/>
          </p:cNvCxnSpPr>
          <p:nvPr/>
        </p:nvCxnSpPr>
        <p:spPr>
          <a:xfrm>
            <a:off x="6651808" y="1972235"/>
            <a:ext cx="206191" cy="53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7EE7F3E7-44AB-5466-81D0-101ACBD6F70E}"/>
              </a:ext>
            </a:extLst>
          </p:cNvPr>
          <p:cNvSpPr txBox="1"/>
          <p:nvPr/>
        </p:nvSpPr>
        <p:spPr>
          <a:xfrm>
            <a:off x="6857999" y="3370731"/>
            <a:ext cx="466794" cy="2616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100" dirty="0"/>
              <a:t>삭제</a:t>
            </a:r>
          </a:p>
        </p:txBody>
      </p: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905D2F20-FAFA-E04D-0AD2-7401E280DCB4}"/>
              </a:ext>
            </a:extLst>
          </p:cNvPr>
          <p:cNvCxnSpPr>
            <a:endCxn id="21" idx="1"/>
          </p:cNvCxnSpPr>
          <p:nvPr/>
        </p:nvCxnSpPr>
        <p:spPr>
          <a:xfrm>
            <a:off x="6651808" y="3496234"/>
            <a:ext cx="206191" cy="53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17C8EB9-726C-42DA-FA65-84B5379E11C7}"/>
              </a:ext>
            </a:extLst>
          </p:cNvPr>
          <p:cNvSpPr txBox="1"/>
          <p:nvPr/>
        </p:nvSpPr>
        <p:spPr>
          <a:xfrm>
            <a:off x="6768352" y="5136780"/>
            <a:ext cx="798617" cy="2616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1100" dirty="0"/>
              <a:t>기본 선택</a:t>
            </a:r>
          </a:p>
        </p:txBody>
      </p: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131B5223-E148-FF63-C25D-2E69E0DC139B}"/>
              </a:ext>
            </a:extLst>
          </p:cNvPr>
          <p:cNvCxnSpPr>
            <a:endCxn id="23" idx="1"/>
          </p:cNvCxnSpPr>
          <p:nvPr/>
        </p:nvCxnSpPr>
        <p:spPr>
          <a:xfrm>
            <a:off x="6562161" y="5262283"/>
            <a:ext cx="206191" cy="530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388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D3105D7-8400-E497-5D81-54C105AF58E3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o-KR" altLang="en-US" dirty="0"/>
              <a:t>기능개선</a:t>
            </a:r>
            <a:r>
              <a:rPr lang="en-US" altLang="ko-KR" dirty="0"/>
              <a:t>08] </a:t>
            </a:r>
            <a:r>
              <a:rPr lang="ko-KR" altLang="en-US" dirty="0"/>
              <a:t>사용자 별 </a:t>
            </a:r>
            <a:r>
              <a:rPr lang="ko-KR" altLang="en-US" dirty="0" err="1"/>
              <a:t>포틀릿</a:t>
            </a:r>
            <a:r>
              <a:rPr lang="ko-KR" altLang="en-US" dirty="0"/>
              <a:t> 관리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C7F828-BFA6-DDEA-8899-4D4A32A98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84" y="851691"/>
            <a:ext cx="8560525" cy="46391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8E90B6-ECB4-394F-687D-34A31AD627D1}"/>
              </a:ext>
            </a:extLst>
          </p:cNvPr>
          <p:cNvSpPr txBox="1"/>
          <p:nvPr/>
        </p:nvSpPr>
        <p:spPr>
          <a:xfrm>
            <a:off x="618563" y="5671843"/>
            <a:ext cx="8457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설명 </a:t>
            </a:r>
            <a:r>
              <a:rPr lang="en-US" altLang="ko-KR" dirty="0"/>
              <a:t>: “</a:t>
            </a:r>
            <a:r>
              <a:rPr lang="ko-KR" altLang="en-US" dirty="0"/>
              <a:t>권한관리</a:t>
            </a:r>
            <a:r>
              <a:rPr lang="en-US" altLang="ko-KR" dirty="0"/>
              <a:t>”</a:t>
            </a:r>
            <a:r>
              <a:rPr lang="ko-KR" altLang="en-US" dirty="0"/>
              <a:t>의 </a:t>
            </a:r>
            <a:r>
              <a:rPr lang="en-US" altLang="ko-KR" dirty="0"/>
              <a:t>“</a:t>
            </a:r>
            <a:r>
              <a:rPr lang="ko-KR" altLang="en-US" dirty="0" err="1"/>
              <a:t>권한명</a:t>
            </a:r>
            <a:r>
              <a:rPr lang="en-US" altLang="ko-KR" dirty="0"/>
              <a:t>“</a:t>
            </a:r>
            <a:r>
              <a:rPr lang="ko-KR" altLang="en-US" dirty="0"/>
              <a:t>별 다른 </a:t>
            </a:r>
            <a:r>
              <a:rPr lang="ko-KR" altLang="en-US" dirty="0" err="1"/>
              <a:t>포틀릿</a:t>
            </a:r>
            <a:r>
              <a:rPr lang="ko-KR" altLang="en-US" dirty="0"/>
              <a:t> 생성 필요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EX] </a:t>
            </a:r>
            <a:r>
              <a:rPr lang="ko-KR" altLang="en-US" dirty="0"/>
              <a:t>엔지니어</a:t>
            </a:r>
            <a:r>
              <a:rPr lang="en-US" altLang="ko-KR" dirty="0"/>
              <a:t>, </a:t>
            </a:r>
            <a:r>
              <a:rPr lang="ko-KR" altLang="en-US" dirty="0" err="1"/>
              <a:t>빈권한</a:t>
            </a:r>
            <a:r>
              <a:rPr lang="ko-KR" altLang="en-US" dirty="0"/>
              <a:t> 사용자에게는 자산현황 및 보고서 처리현황이 안보여야 함</a:t>
            </a:r>
          </a:p>
        </p:txBody>
      </p:sp>
    </p:spTree>
    <p:extLst>
      <p:ext uri="{BB962C8B-B14F-4D97-AF65-F5344CB8AC3E}">
        <p14:creationId xmlns:p14="http://schemas.microsoft.com/office/powerpoint/2010/main" val="2848875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5809</TotalTime>
  <Words>503</Words>
  <Application>Microsoft Office PowerPoint</Application>
  <PresentationFormat>와이드스크린</PresentationFormat>
  <Paragraphs>60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19" baseType="lpstr">
      <vt:lpstr>맑은 고딕</vt:lpstr>
      <vt:lpstr>Arial</vt:lpstr>
      <vt:lpstr>Office 테마</vt:lpstr>
      <vt:lpstr>ITSM 기능개선 및 장애처리</vt:lpstr>
      <vt:lpstr>기능개선01] 보고서 양식명 등 요약 내용 표시</vt:lpstr>
      <vt:lpstr>기능개선02] 다수의 문서 선택 후 프린트 및 승인 기능</vt:lpstr>
      <vt:lpstr>기능개선03] 서비스 항목 선택기능 제거</vt:lpstr>
      <vt:lpstr>기능개선04] 권한그룹관리에 가입상태 표시</vt:lpstr>
      <vt:lpstr>기능개선05] 업무사용자관리 수정 기본 그룹아이디 변경</vt:lpstr>
      <vt:lpstr>기능개선06] 문서 번호와 제목 선택 가능</vt:lpstr>
      <vt:lpstr>기능개선07] “사용자 관리” 메뉴 수정 및 불필요 기능 제거</vt:lpstr>
      <vt:lpstr>기능개선08] 사용자 별 포틀릿 관리</vt:lpstr>
      <vt:lpstr>기능개선09] 관리자 게시물 삭제 권한</vt:lpstr>
      <vt:lpstr>기능개선10] 댓글 및 조회수 기능</vt:lpstr>
      <vt:lpstr>기능개선11] 그룹웨어에서 자동 로그인</vt:lpstr>
      <vt:lpstr>장애처리01] 게시판 뒤로 가기 클릭 시 에러화면 출력</vt:lpstr>
      <vt:lpstr>장애처리02] 조회 후 목록 선택 시 재 조회</vt:lpstr>
      <vt:lpstr>장애처리03] 비밀번호 초기화 </vt:lpstr>
      <vt:lpstr>장애처리04] 권한 그룹관리 사용자 조회 후 페이지 넘김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KIC</dc:creator>
  <cp:lastModifiedBy>KIC</cp:lastModifiedBy>
  <cp:revision>7</cp:revision>
  <dcterms:created xsi:type="dcterms:W3CDTF">2026-07-02T10:06:34Z</dcterms:created>
  <dcterms:modified xsi:type="dcterms:W3CDTF">2026-07-07T07:39:22Z</dcterms:modified>
</cp:coreProperties>
</file>